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33"/>
  </p:notesMasterIdLst>
  <p:sldIdLst>
    <p:sldId id="257" r:id="rId2"/>
    <p:sldId id="286" r:id="rId3"/>
    <p:sldId id="290" r:id="rId4"/>
    <p:sldId id="291" r:id="rId5"/>
    <p:sldId id="287" r:id="rId6"/>
    <p:sldId id="288" r:id="rId7"/>
    <p:sldId id="289" r:id="rId8"/>
    <p:sldId id="280" r:id="rId9"/>
    <p:sldId id="285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보통 스타일 1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7"/>
    <p:restoredTop sz="97329"/>
  </p:normalViewPr>
  <p:slideViewPr>
    <p:cSldViewPr snapToObjects="1">
      <p:cViewPr>
        <p:scale>
          <a:sx n="100" d="100"/>
          <a:sy n="100" d="100"/>
        </p:scale>
        <p:origin x="-1518" y="486"/>
      </p:cViewPr>
      <p:guideLst>
        <p:guide orient="horz" pos="215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/>
              <a:pPr/>
              <a:t>2020-07-29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333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en-US" altLang="en-US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제목 슬라이드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3" name="타원 12"/>
              <p:cNvSpPr>
                <a:spLocks/>
              </p:cNvSpPr>
              <p:nvPr userDrawn="1"/>
            </p:nvSpPr>
            <p:spPr>
              <a:xfrm flipV="1">
                <a:off x="3354070" y="1130935"/>
                <a:ext cx="66675" cy="66675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14" name="타원 13"/>
              <p:cNvSpPr>
                <a:spLocks/>
              </p:cNvSpPr>
              <p:nvPr userDrawn="1"/>
            </p:nvSpPr>
            <p:spPr>
              <a:xfrm flipV="1">
                <a:off x="8466455" y="1844675"/>
                <a:ext cx="36830" cy="36830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78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15" name="타원 14"/>
              <p:cNvSpPr>
                <a:spLocks/>
              </p:cNvSpPr>
              <p:nvPr userDrawn="1"/>
            </p:nvSpPr>
            <p:spPr>
              <a:xfrm flipV="1">
                <a:off x="6954520" y="4371340"/>
                <a:ext cx="66675" cy="66675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27" name="타원 26"/>
              <p:cNvSpPr>
                <a:spLocks/>
              </p:cNvSpPr>
              <p:nvPr userDrawn="1"/>
            </p:nvSpPr>
            <p:spPr>
              <a:xfrm flipV="1">
                <a:off x="3347720" y="5517515"/>
                <a:ext cx="66675" cy="66675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28" name="타원 27"/>
              <p:cNvSpPr>
                <a:spLocks/>
              </p:cNvSpPr>
              <p:nvPr userDrawn="1"/>
            </p:nvSpPr>
            <p:spPr>
              <a:xfrm flipV="1">
                <a:off x="539750" y="4298950"/>
                <a:ext cx="36830" cy="36830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10" name="타원 9"/>
              <p:cNvSpPr>
                <a:spLocks/>
              </p:cNvSpPr>
              <p:nvPr userDrawn="1"/>
            </p:nvSpPr>
            <p:spPr>
              <a:xfrm flipV="1">
                <a:off x="2625725" y="3185160"/>
                <a:ext cx="3905885" cy="2197100"/>
              </a:xfrm>
              <a:custGeom>
                <a:avLst/>
                <a:gdLst>
                  <a:gd name="TX0" fmla="*/ 0 w 3905251"/>
                  <a:gd name="TY0" fmla="*/ 1952625 h 2196703"/>
                  <a:gd name="TX1" fmla="*/ 1952625 w 3905251"/>
                  <a:gd name="TY1" fmla="*/ 0 h 2196703"/>
                  <a:gd name="TX2" fmla="*/ 3905250 w 3905251"/>
                  <a:gd name="TY2" fmla="*/ 1952625 h 2196703"/>
                  <a:gd name="TX3" fmla="*/ 0 w 3905251"/>
                  <a:gd name="TY3" fmla="*/ 1952625 h 21967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3905251" h="2196703">
                    <a:moveTo>
                      <a:pt x="0" y="1952625"/>
                    </a:moveTo>
                    <a:cubicBezTo>
                      <a:pt x="0" y="874220"/>
                      <a:pt x="874220" y="0"/>
                      <a:pt x="1952625" y="0"/>
                    </a:cubicBezTo>
                    <a:cubicBezTo>
                      <a:pt x="3031030" y="0"/>
                      <a:pt x="3905250" y="874220"/>
                      <a:pt x="3905250" y="1952625"/>
                    </a:cubicBezTo>
                    <a:cubicBezTo>
                      <a:pt x="3579813" y="2278062"/>
                      <a:pt x="325437" y="2278062"/>
                      <a:pt x="0" y="19526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CE28B">
                      <a:lumMod val="100000"/>
                    </a:srgbClr>
                  </a:gs>
                  <a:gs pos="76000">
                    <a:srgbClr val="AC665F">
                      <a:alpha val="0"/>
                    </a:srgbClr>
                  </a:gs>
                </a:gsLst>
                <a:lin ang="54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" name="원호 4"/>
              <p:cNvSpPr>
                <a:spLocks/>
              </p:cNvSpPr>
              <p:nvPr userDrawn="1"/>
            </p:nvSpPr>
            <p:spPr>
              <a:xfrm flipV="1">
                <a:off x="2619375" y="1476375"/>
                <a:ext cx="3905885" cy="3905885"/>
              </a:xfrm>
              <a:prstGeom prst="arc">
                <a:avLst>
                  <a:gd name="adj1" fmla="val 11526468"/>
                  <a:gd name="adj2" fmla="val 20843581"/>
                </a:avLst>
              </a:prstGeom>
              <a:noFill/>
              <a:ln w="15875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100000"/>
                        <a:alpha val="95000"/>
                      </a:srgbClr>
                    </a:gs>
                  </a:gsLst>
                  <a:lin ang="5400000" scaled="1"/>
                </a:gradFill>
                <a:prstDash val="solid"/>
                <a:headEnd type="diamond" w="med" len="med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2" name="Title 1"/>
              <p:cNvSpPr txBox="1">
                <a:spLocks noGrp="1"/>
              </p:cNvSpPr>
              <p:nvPr>
                <p:ph type="ctrTitle" hasCustomPrompt="1"/>
              </p:nvPr>
            </p:nvSpPr>
            <p:spPr>
              <a:xfrm>
                <a:off x="1947544" y="3007360"/>
                <a:ext cx="5262245" cy="84328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rm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3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/>
                  <a:t>ADSTORE</a:t>
                </a:r>
              </a:p>
            </p:txBody>
          </p:sp>
          <p:sp>
            <p:nvSpPr>
              <p:cNvPr id="3" name="Subtitle 2"/>
              <p:cNvSpPr txBox="1">
                <a:spLocks noGrp="1"/>
              </p:cNvSpPr>
              <p:nvPr>
                <p:ph type="subTitle" idx="1" hasCustomPrompt="1"/>
              </p:nvPr>
            </p:nvSpPr>
            <p:spPr>
              <a:xfrm>
                <a:off x="3154680" y="2616200"/>
                <a:ext cx="2784475" cy="37020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defRPr>
                </a:lvl1pPr>
                <a:lvl2pPr marL="4572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2000"/>
                </a:lvl2pPr>
                <a:lvl3pPr marL="9144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3pPr>
                <a:lvl4pPr marL="13716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/>
                </a:lvl4pPr>
                <a:lvl5pPr marL="18288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/>
                </a:lvl5pPr>
                <a:lvl6pPr marL="22860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/>
                </a:lvl6pPr>
                <a:lvl7pPr marL="27432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/>
                </a:lvl7pPr>
                <a:lvl8pPr marL="32004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/>
                </a:lvl8pPr>
                <a:lvl9pPr marL="36576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/>
                </a:lvl9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400"/>
                  <a:t>FREE TEMPLATE</a:t>
                </a:r>
              </a:p>
            </p:txBody>
          </p:sp>
          <p:sp>
            <p:nvSpPr>
              <p:cNvPr id="9" name="텍스트 개체 틀 8"/>
              <p:cNvSpPr txBox="1">
                <a:spLocks noGrp="1"/>
              </p:cNvSpPr>
              <p:nvPr>
                <p:ph type="body" sz="quarter" idx="10" hasCustomPrompt="1"/>
              </p:nvPr>
            </p:nvSpPr>
            <p:spPr>
              <a:xfrm>
                <a:off x="3200400" y="3895089"/>
                <a:ext cx="2743835" cy="31432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rm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/>
                  <a:t>RELEASED</a:t>
                </a:r>
              </a:p>
            </p:txBody>
          </p:sp>
          <p:sp>
            <p:nvSpPr>
              <p:cNvPr id="21" name="내용 개체 틀 20"/>
              <p:cNvSpPr txBox="1">
                <a:spLocks noGrp="1"/>
              </p:cNvSpPr>
              <p:nvPr>
                <p:ph sz="quarter" idx="11" hasCustomPrompt="1"/>
              </p:nvPr>
            </p:nvSpPr>
            <p:spPr>
              <a:xfrm>
                <a:off x="3389630" y="6337935"/>
                <a:ext cx="2368550" cy="288290"/>
              </a:xfrm>
              <a:prstGeom prst="roundRect">
                <a:avLst>
                  <a:gd name="adj" fmla="val 0"/>
                </a:avLst>
              </a:prstGeom>
              <a:noFill/>
              <a:ln w="0">
                <a:noFill/>
                <a:prstDash/>
              </a:ln>
            </p:spPr>
            <p:txBody>
              <a:bodyPr vert="horz" wrap="square" lIns="215900" tIns="0" rIns="215900" bIns="0" numCol="1" anchor="ctr">
                <a:norm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0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defRPr>
                </a:lvl1pPr>
                <a:lvl2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2pPr>
                <a:lvl3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3pPr>
                <a:lvl4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4pPr>
                <a:lvl5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5pPr>
              </a:lstStyle>
              <a:p>
                <a:pPr marL="0" indent="0" algn="dist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ADSTORE.TISTORY.COM</a:t>
                </a:r>
              </a:p>
            </p:txBody>
          </p:sp>
          <p:grpSp>
            <p:nvGrpSpPr>
              <p:cNvPr id="24" name="그룹 23"/>
              <p:cNvGrpSpPr/>
              <p:nvPr userDrawn="1"/>
            </p:nvGrpSpPr>
            <p:grpSpPr>
              <a:xfrm>
                <a:off x="4469130" y="6279515"/>
                <a:ext cx="205740" cy="410210"/>
                <a:chOff x="4469130" y="6279515"/>
                <a:chExt cx="205740" cy="410210"/>
              </a:xfrm>
            </p:grpSpPr>
            <p:cxnSp>
              <p:nvCxnSpPr>
                <p:cNvPr id="23" name="직선 연결선 22"/>
                <p:cNvCxnSpPr/>
                <p:nvPr userDrawn="1"/>
              </p:nvCxnSpPr>
              <p:spPr>
                <a:xfrm>
                  <a:off x="4469130" y="6279515"/>
                  <a:ext cx="205740" cy="0"/>
                </a:xfrm>
                <a:prstGeom prst="line">
                  <a:avLst/>
                </a:prstGeom>
                <a:ln w="12700" cap="rnd" cmpd="sng">
                  <a:solidFill>
                    <a:schemeClr val="bg1">
                      <a:alpha val="62000"/>
                    </a:schemeClr>
                  </a:solidFill>
                  <a:round/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 userDrawn="1"/>
              </p:nvCxnSpPr>
              <p:spPr>
                <a:xfrm>
                  <a:off x="4469130" y="6689725"/>
                  <a:ext cx="205740" cy="0"/>
                </a:xfrm>
                <a:prstGeom prst="line">
                  <a:avLst/>
                </a:prstGeom>
                <a:ln w="12700" cap="rnd" cmpd="sng">
                  <a:solidFill>
                    <a:schemeClr val="bg1">
                      <a:alpha val="62000"/>
                    </a:schemeClr>
                  </a:solidFill>
                  <a:round/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원호 30"/>
              <p:cNvSpPr>
                <a:spLocks/>
              </p:cNvSpPr>
              <p:nvPr userDrawn="1"/>
            </p:nvSpPr>
            <p:spPr>
              <a:xfrm flipV="1">
                <a:off x="2619375" y="1476375"/>
                <a:ext cx="3905885" cy="3905885"/>
              </a:xfrm>
              <a:prstGeom prst="arc">
                <a:avLst>
                  <a:gd name="adj1" fmla="val 3839032"/>
                  <a:gd name="adj2" fmla="val 10053991"/>
                </a:avLst>
              </a:prstGeom>
              <a:noFill/>
              <a:ln w="15875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100000"/>
                        <a:alpha val="95000"/>
                      </a:srgbClr>
                    </a:gs>
                  </a:gsLst>
                  <a:lin ang="5400000" scaled="1"/>
                </a:gradFill>
                <a:prstDash val="solid"/>
                <a:headEnd type="diamond" w="sm" len="sm"/>
                <a:tailEnd type="diamond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35" name="원호 34"/>
              <p:cNvSpPr>
                <a:spLocks/>
              </p:cNvSpPr>
              <p:nvPr userDrawn="1"/>
            </p:nvSpPr>
            <p:spPr>
              <a:xfrm flipV="1">
                <a:off x="2619375" y="1476375"/>
                <a:ext cx="3905885" cy="3905885"/>
              </a:xfrm>
              <a:prstGeom prst="arc">
                <a:avLst>
                  <a:gd name="adj1" fmla="val 1307809"/>
                  <a:gd name="adj2" fmla="val 3434644"/>
                </a:avLst>
              </a:prstGeom>
              <a:noFill/>
              <a:ln w="15875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100000"/>
                        <a:alpha val="95000"/>
                      </a:srgbClr>
                    </a:gs>
                  </a:gsLst>
                  <a:lin ang="5400000" scaled="1"/>
                </a:gradFill>
                <a:prstDash val="solid"/>
                <a:headEnd type="diamond" w="med" len="med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951529068"/>
          </p:ext>
        </p:extLst>
      </p:cSld>
      <p:clrMapOvr>
        <a:masterClrMapping/>
      </p:clrMapOvr>
      <p:extLst mod="1">
        <p:ext uri="{DCECCB84-F9BA-43D5-87BE-67443E8EF086}">
          <p15:sldGuideLst xmlns:p15="http://schemas.microsoft.com/office/powerpoint/2012/main" xmlns="">
            <p15:guide id="1" orient="horz" pos="2160" userDrawn="1">
              <p15:clr>
                <a:srgbClr val="FBAE40"/>
              </p15:clr>
            </p15:guide>
            <p15:guide id="2" pos="2880" userDrawn="1">
              <p15:clr>
                <a:srgbClr val="FBAE40"/>
              </p15:clr>
            </p15:guide>
          </p15:sldGuideLst>
        </p:ext>
      </p:extLst>
    </p:sldLayout>
  </mc:Choice>
  <mc:Fallback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425" y="190500"/>
            <a:ext cx="2593340" cy="5771515"/>
          </a:xfrm>
          <a:prstGeom prst="roundRect">
            <a:avLst>
              <a:gd name="adj" fmla="val 2016"/>
            </a:avLst>
          </a:prstGeom>
          <a:gradFill rotWithShape="1">
            <a:gsLst>
              <a:gs pos="0">
                <a:srgbClr val="FCE28B">
                  <a:lumMod val="20000"/>
                  <a:lumOff val="80000"/>
                  <a:alpha val="82000"/>
                </a:srgb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3" name="Content Placeholder 2"/>
          <p:cNvSpPr txBox="1">
            <a:spLocks noGrp="1"/>
          </p:cNvSpPr>
          <p:nvPr userDrawn="1">
            <p:ph idx="1"/>
          </p:nvPr>
        </p:nvSpPr>
        <p:spPr>
          <a:xfrm>
            <a:off x="3530600" y="2762250"/>
            <a:ext cx="2078990" cy="28809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>
            <a:lvl1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altLang="en-US" sz="140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altLang="en-US" sz="1800"/>
            </a:lvl2pPr>
            <a:lvl3pPr marL="9144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altLang="en-US" sz="1800"/>
            </a:lvl3pPr>
            <a:lvl4pPr marL="13716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altLang="en-US" sz="1800"/>
            </a:lvl4pPr>
            <a:lvl5pPr marL="182880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altLang="en-US" sz="1800"/>
            </a:lvl5pPr>
          </a:lstStyle>
          <a:p>
            <a:pPr marL="0" indent="0" defTabSz="720090">
              <a:lnSpc>
                <a:spcPct val="100000"/>
              </a:lnSpc>
              <a:spcBef>
                <a:spcPct val="26000"/>
              </a:spcBef>
              <a:spcAft>
                <a:spcPct val="0"/>
              </a:spcAft>
              <a:buNone/>
            </a:pPr>
            <a:r>
              <a:rPr lang="ko-KR" altLang="en-US" sz="1400"/>
              <a:t>마스터 텍스트 스타일을 편집합니다</a:t>
            </a:r>
          </a:p>
        </p:txBody>
      </p:sp>
      <p:sp>
        <p:nvSpPr>
          <p:cNvPr id="5" name="Footer Placeholder 4"/>
          <p:cNvSpPr txBox="1">
            <a:spLocks noGrp="1"/>
          </p:cNvSpPr>
          <p:nvPr userDrawn="1">
            <p:ph type="ftr" sz="quarter" idx="11"/>
          </p:nvPr>
        </p:nvSpPr>
        <p:spPr>
          <a:xfrm>
            <a:off x="3273425" y="6362700"/>
            <a:ext cx="2593340" cy="365760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algn="di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altLang="en-US" sz="9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defTabSz="72009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0"/>
              <a:t>ADSTORE.TISTORY.COM</a:t>
            </a:r>
          </a:p>
        </p:txBody>
      </p:sp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3656330" y="910590"/>
            <a:ext cx="1847215" cy="37528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altLang="en-US" sz="1200" b="0" spc="-300">
                <a:ln w="15875" cap="flat" cmpd="sng">
                  <a:noFill/>
                </a:ln>
                <a:gradFill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dist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/>
              <a:t>STARLIGHT</a:t>
            </a:r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295" y="388620"/>
            <a:ext cx="16510" cy="16510"/>
          </a:xfrm>
          <a:prstGeom prst="ellipse">
            <a:avLst/>
          </a:prstGeom>
          <a:gradFill rotWithShape="1">
            <a:gsLst>
              <a:gs pos="0">
                <a:srgbClr val="AC665F"/>
              </a:gs>
              <a:gs pos="100000">
                <a:srgbClr val="FCE28B">
                  <a:lumMod val="100000"/>
                  <a:alpha val="96000"/>
                </a:srgbClr>
              </a:gs>
            </a:gsLst>
            <a:lin ang="78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305" y="588010"/>
            <a:ext cx="16510" cy="16510"/>
          </a:xfrm>
          <a:prstGeom prst="ellipse">
            <a:avLst/>
          </a:prstGeom>
          <a:gradFill rotWithShape="1">
            <a:gsLst>
              <a:gs pos="0">
                <a:srgbClr val="AC665F"/>
              </a:gs>
              <a:gs pos="100000">
                <a:srgbClr val="FCE28B">
                  <a:lumMod val="100000"/>
                  <a:alpha val="96000"/>
                </a:srgb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660" y="865505"/>
            <a:ext cx="30480" cy="30480"/>
          </a:xfrm>
          <a:prstGeom prst="ellipse">
            <a:avLst/>
          </a:prstGeom>
          <a:gradFill rotWithShape="1">
            <a:gsLst>
              <a:gs pos="0">
                <a:srgbClr val="AC665F"/>
              </a:gs>
              <a:gs pos="100000">
                <a:srgbClr val="FCE28B">
                  <a:lumMod val="100000"/>
                  <a:alpha val="96000"/>
                </a:srgb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705" y="572135"/>
            <a:ext cx="16510" cy="16510"/>
          </a:xfrm>
          <a:prstGeom prst="ellipse">
            <a:avLst/>
          </a:prstGeom>
          <a:gradFill rotWithShape="1">
            <a:gsLst>
              <a:gs pos="0">
                <a:srgbClr val="854C67"/>
              </a:gs>
              <a:gs pos="100000">
                <a:srgbClr val="382F52"/>
              </a:gs>
            </a:gsLst>
            <a:lin ang="78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16045" y="332740"/>
            <a:ext cx="16510" cy="16510"/>
          </a:xfrm>
          <a:prstGeom prst="ellipse">
            <a:avLst/>
          </a:prstGeom>
          <a:gradFill rotWithShape="1">
            <a:gsLst>
              <a:gs pos="0">
                <a:srgbClr val="854C67"/>
              </a:gs>
              <a:gs pos="100000">
                <a:srgbClr val="382F5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45" name="타원 44"/>
          <p:cNvSpPr/>
          <p:nvPr userDrawn="1"/>
        </p:nvSpPr>
        <p:spPr>
          <a:xfrm flipV="1">
            <a:off x="1750060" y="1100455"/>
            <a:ext cx="30480" cy="30480"/>
          </a:xfrm>
          <a:prstGeom prst="ellipse">
            <a:avLst/>
          </a:prstGeom>
          <a:gradFill rotWithShape="1">
            <a:gsLst>
              <a:gs pos="0">
                <a:srgbClr val="AC665F"/>
              </a:gs>
              <a:gs pos="100000">
                <a:srgbClr val="FCE28B">
                  <a:lumMod val="100000"/>
                  <a:alpha val="96000"/>
                </a:srgb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815" y="6273165"/>
            <a:ext cx="57785" cy="57785"/>
          </a:xfrm>
          <a:prstGeom prst="ellipse">
            <a:avLst/>
          </a:prstGeom>
          <a:gradFill rotWithShape="1">
            <a:gsLst>
              <a:gs pos="0">
                <a:srgbClr val="AC665F"/>
              </a:gs>
              <a:gs pos="100000">
                <a:srgbClr val="FCE28B">
                  <a:lumMod val="100000"/>
                  <a:alpha val="96000"/>
                </a:srgb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8120" y="2681605"/>
            <a:ext cx="2192020" cy="3211195"/>
            <a:chOff x="6548120" y="2681605"/>
            <a:chExt cx="2192020" cy="3211195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8646795" y="3004185"/>
              <a:ext cx="24130" cy="24130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7245350" y="2681605"/>
              <a:ext cx="45720" cy="43815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8259445" y="3606165"/>
              <a:ext cx="44450" cy="44450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8715375" y="5662930"/>
              <a:ext cx="24765" cy="22860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6548120" y="5848985"/>
              <a:ext cx="44450" cy="44450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6050" y="1654810"/>
            <a:ext cx="19685" cy="19685"/>
          </a:xfrm>
          <a:prstGeom prst="ellipse">
            <a:avLst/>
          </a:prstGeom>
          <a:gradFill rotWithShape="1">
            <a:gsLst>
              <a:gs pos="0">
                <a:srgbClr val="854C67"/>
              </a:gs>
              <a:gs pos="100000">
                <a:srgbClr val="382F5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40" y="380365"/>
            <a:ext cx="1442720" cy="1442720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 cmpd="sng">
            <a:gradFill rotWithShape="1"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med" len="me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40" y="380365"/>
            <a:ext cx="1442720" cy="1442720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 cmpd="sng">
            <a:gradFill rotWithShape="1"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40" y="380365"/>
            <a:ext cx="1442720" cy="1442720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 cmpd="sng">
            <a:gradFill rotWithShape="1"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med" len="me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50" y="523875"/>
            <a:ext cx="1155700" cy="1155700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 cmpd="sng">
            <a:gradFill rotWithShape="1"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med" len="me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30" y="2559050"/>
            <a:ext cx="205740" cy="3602990"/>
            <a:chOff x="4469130" y="2559050"/>
            <a:chExt cx="205740" cy="360299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4469130" y="2559050"/>
              <a:ext cx="20574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4469130" y="6162040"/>
              <a:ext cx="20574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3530600" y="1931035"/>
            <a:ext cx="2078990" cy="47498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altLang="en-US" sz="1400" b="0" spc="-300">
                <a:ln w="15875" cap="flat" cmpd="sng">
                  <a:noFill/>
                </a:ln>
                <a:gradFill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dist" defTabSz="72009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400"/>
              <a:t>INDEX</a:t>
            </a:r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690" y="2435860"/>
            <a:ext cx="57785" cy="57785"/>
          </a:xfrm>
          <a:prstGeom prst="ellipse">
            <a:avLst/>
          </a:prstGeom>
          <a:gradFill rotWithShape="1">
            <a:gsLst>
              <a:gs pos="0">
                <a:srgbClr val="AC665F"/>
              </a:gs>
              <a:gs pos="100000">
                <a:srgbClr val="FCE28B">
                  <a:lumMod val="100000"/>
                  <a:alpha val="96000"/>
                </a:srgb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cs typeface="+mn-cs"/>
            </a:endParaRPr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750" y="4893310"/>
            <a:ext cx="1583055" cy="506730"/>
            <a:chOff x="539750" y="4893310"/>
            <a:chExt cx="1583055" cy="506730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1457960" y="4893310"/>
              <a:ext cx="15875" cy="15875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2092960" y="5370195"/>
              <a:ext cx="29845" cy="29845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539750" y="5076825"/>
              <a:ext cx="15875" cy="15875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50" y="534035"/>
            <a:ext cx="2313940" cy="1440815"/>
            <a:chOff x="3663950" y="534035"/>
            <a:chExt cx="2313940" cy="1440815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5953760" y="1950085"/>
              <a:ext cx="24130" cy="24130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4687570" y="534035"/>
              <a:ext cx="44450" cy="45085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3663950" y="1513840"/>
              <a:ext cx="44450" cy="44450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제목 및 내용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" name="모서리가 둥근 직사각형 91"/>
              <p:cNvSpPr>
                <a:spLocks/>
              </p:cNvSpPr>
              <p:nvPr userDrawn="1"/>
            </p:nvSpPr>
            <p:spPr>
              <a:xfrm>
                <a:off x="3273425" y="190500"/>
                <a:ext cx="2593340" cy="5771515"/>
              </a:xfrm>
              <a:prstGeom prst="roundRect">
                <a:avLst>
                  <a:gd name="adj" fmla="val 2016"/>
                </a:avLst>
              </a:prstGeom>
              <a:gradFill rotWithShape="1">
                <a:gsLst>
                  <a:gs pos="0">
                    <a:srgbClr val="FCE28B">
                      <a:lumMod val="20000"/>
                      <a:lumOff val="80000"/>
                      <a:alpha val="82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3" name="Content Placeholder 2"/>
              <p:cNvSpPr txBox="1">
                <a:spLocks noGrp="1"/>
              </p:cNvSpPr>
              <p:nvPr userDrawn="1">
                <p:ph idx="1"/>
              </p:nvPr>
            </p:nvSpPr>
            <p:spPr>
              <a:xfrm>
                <a:off x="3530600" y="2762250"/>
                <a:ext cx="2078990" cy="288099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rmAutofit/>
              </a:bodyPr>
              <a:lstStyle>
                <a:lvl1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>
                    <a:solidFill>
                      <a:srgbClr val="221A4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2pPr>
                <a:lvl3pPr marL="9144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3pPr>
                <a:lvl4pPr marL="13716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4pPr>
                <a:lvl5pPr marL="18288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5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마스터 텍스트 스타일을 편집합니다</a:t>
                </a:r>
              </a:p>
            </p:txBody>
          </p:sp>
          <p:sp>
            <p:nvSpPr>
              <p:cNvPr id="5" name="Footer Placeholder 4"/>
              <p:cNvSpPr txBox="1">
                <a:spLocks noGrp="1"/>
              </p:cNvSpPr>
              <p:nvPr userDrawn="1">
                <p:ph type="ftr" sz="quarter" idx="11"/>
              </p:nvPr>
            </p:nvSpPr>
            <p:spPr>
              <a:xfrm>
                <a:off x="3273425" y="6362700"/>
                <a:ext cx="2593340" cy="36576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9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sz="900"/>
                  <a:t>ADSTORE.TISTORY.COM</a:t>
                </a:r>
              </a:p>
            </p:txBody>
          </p:sp>
          <p:sp>
            <p:nvSpPr>
              <p:cNvPr id="2" name="Title 1"/>
              <p:cNvSpPr txBox="1">
                <a:spLocks noGrp="1"/>
              </p:cNvSpPr>
              <p:nvPr>
                <p:ph type="title" hasCustomPrompt="1"/>
              </p:nvPr>
            </p:nvSpPr>
            <p:spPr>
              <a:xfrm>
                <a:off x="3656330" y="910590"/>
                <a:ext cx="1847215" cy="3752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200" b="0" spc="-300">
                    <a:ln w="15875" cap="flat" cmpd="sng">
                      <a:noFill/>
                      <a:prstDash/>
                    </a:ln>
                    <a:gradFill rotWithShape="1">
                      <a:gsLst>
                        <a:gs pos="31000">
                          <a:srgbClr val="221A42"/>
                        </a:gs>
                        <a:gs pos="100000">
                          <a:srgbClr val="854C67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28600" indent="-22860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/>
                  <a:t>STARLIGHT</a:t>
                </a:r>
              </a:p>
            </p:txBody>
          </p:sp>
          <p:sp>
            <p:nvSpPr>
              <p:cNvPr id="38" name="타원 37"/>
              <p:cNvSpPr>
                <a:spLocks/>
              </p:cNvSpPr>
              <p:nvPr userDrawn="1"/>
            </p:nvSpPr>
            <p:spPr>
              <a:xfrm flipV="1">
                <a:off x="6932295" y="388620"/>
                <a:ext cx="16510" cy="16510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78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40" name="타원 39"/>
              <p:cNvSpPr>
                <a:spLocks/>
              </p:cNvSpPr>
              <p:nvPr userDrawn="1"/>
            </p:nvSpPr>
            <p:spPr>
              <a:xfrm flipV="1">
                <a:off x="1043305" y="588010"/>
                <a:ext cx="16510" cy="16510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41" name="타원 40"/>
              <p:cNvSpPr>
                <a:spLocks/>
              </p:cNvSpPr>
              <p:nvPr userDrawn="1"/>
            </p:nvSpPr>
            <p:spPr>
              <a:xfrm flipV="1">
                <a:off x="7566660" y="865505"/>
                <a:ext cx="30480" cy="30480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42" name="타원 41"/>
              <p:cNvSpPr>
                <a:spLocks/>
              </p:cNvSpPr>
              <p:nvPr userDrawn="1"/>
            </p:nvSpPr>
            <p:spPr>
              <a:xfrm flipV="1">
                <a:off x="6021705" y="572135"/>
                <a:ext cx="16510" cy="16510"/>
              </a:xfrm>
              <a:prstGeom prst="ellipse">
                <a:avLst/>
              </a:prstGeom>
              <a:gradFill rotWithShape="1">
                <a:gsLst>
                  <a:gs pos="0">
                    <a:srgbClr val="854C67"/>
                  </a:gs>
                  <a:gs pos="100000">
                    <a:srgbClr val="382F52"/>
                  </a:gs>
                </a:gsLst>
                <a:lin ang="78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44" name="타원 43"/>
              <p:cNvSpPr>
                <a:spLocks/>
              </p:cNvSpPr>
              <p:nvPr userDrawn="1"/>
            </p:nvSpPr>
            <p:spPr>
              <a:xfrm flipV="1">
                <a:off x="3916045" y="332740"/>
                <a:ext cx="16510" cy="16510"/>
              </a:xfrm>
              <a:prstGeom prst="ellipse">
                <a:avLst/>
              </a:prstGeom>
              <a:gradFill rotWithShape="1">
                <a:gsLst>
                  <a:gs pos="0">
                    <a:srgbClr val="854C67"/>
                  </a:gs>
                  <a:gs pos="100000">
                    <a:srgbClr val="382F52"/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45" name="타원 44"/>
              <p:cNvSpPr>
                <a:spLocks/>
              </p:cNvSpPr>
              <p:nvPr userDrawn="1"/>
            </p:nvSpPr>
            <p:spPr>
              <a:xfrm flipV="1">
                <a:off x="1750060" y="1100455"/>
                <a:ext cx="30480" cy="30480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66" name="타원 65"/>
              <p:cNvSpPr>
                <a:spLocks/>
              </p:cNvSpPr>
              <p:nvPr userDrawn="1"/>
            </p:nvSpPr>
            <p:spPr>
              <a:xfrm flipV="1">
                <a:off x="1059815" y="6273165"/>
                <a:ext cx="57785" cy="57785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grpSp>
            <p:nvGrpSpPr>
              <p:cNvPr id="68" name="그룹 67"/>
              <p:cNvGrpSpPr/>
              <p:nvPr userDrawn="1"/>
            </p:nvGrpSpPr>
            <p:grpSpPr>
              <a:xfrm rot="9000000">
                <a:off x="6548120" y="2681605"/>
                <a:ext cx="2192020" cy="3211195"/>
                <a:chOff x="6548120" y="2681605"/>
                <a:chExt cx="2192020" cy="3211195"/>
              </a:xfrm>
            </p:grpSpPr>
            <p:sp>
              <p:nvSpPr>
                <p:cNvPr id="69" name="타원 68"/>
                <p:cNvSpPr/>
                <p:nvPr userDrawn="1"/>
              </p:nvSpPr>
              <p:spPr>
                <a:xfrm flipV="1">
                  <a:off x="8646795" y="3004185"/>
                  <a:ext cx="24130" cy="2413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7800000" scaled="0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/>
                <p:cNvSpPr/>
                <p:nvPr userDrawn="1"/>
              </p:nvSpPr>
              <p:spPr>
                <a:xfrm flipV="1">
                  <a:off x="7245350" y="2681605"/>
                  <a:ext cx="45720" cy="4381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/>
                <p:cNvSpPr/>
                <p:nvPr userDrawn="1"/>
              </p:nvSpPr>
              <p:spPr>
                <a:xfrm flipV="1">
                  <a:off x="8259445" y="3606165"/>
                  <a:ext cx="44450" cy="444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 userDrawn="1"/>
              </p:nvSpPr>
              <p:spPr>
                <a:xfrm flipV="1">
                  <a:off x="8715375" y="5662930"/>
                  <a:ext cx="24765" cy="2286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7800000" scaled="0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/>
                <p:cNvSpPr/>
                <p:nvPr userDrawn="1"/>
              </p:nvSpPr>
              <p:spPr>
                <a:xfrm flipV="1">
                  <a:off x="6548120" y="5848985"/>
                  <a:ext cx="44450" cy="444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>
                <a:spLocks/>
              </p:cNvSpPr>
              <p:nvPr userDrawn="1"/>
            </p:nvSpPr>
            <p:spPr>
              <a:xfrm flipV="1">
                <a:off x="3956050" y="1654810"/>
                <a:ext cx="19685" cy="19685"/>
              </a:xfrm>
              <a:prstGeom prst="ellipse">
                <a:avLst/>
              </a:prstGeom>
              <a:gradFill rotWithShape="1">
                <a:gsLst>
                  <a:gs pos="0">
                    <a:srgbClr val="854C67"/>
                  </a:gs>
                  <a:gs pos="100000">
                    <a:srgbClr val="382F52"/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2" name="원호 51"/>
              <p:cNvSpPr>
                <a:spLocks/>
              </p:cNvSpPr>
              <p:nvPr userDrawn="1"/>
            </p:nvSpPr>
            <p:spPr>
              <a:xfrm flipV="1">
                <a:off x="3850640" y="380365"/>
                <a:ext cx="1442720" cy="1442720"/>
              </a:xfrm>
              <a:prstGeom prst="arc">
                <a:avLst>
                  <a:gd name="adj1" fmla="val 11526468"/>
                  <a:gd name="adj2" fmla="val 20843581"/>
                </a:avLst>
              </a:prstGeom>
              <a:noFill/>
              <a:ln w="9525" cap="rnd" cmpd="sng">
                <a:gradFill rotWithShape="1">
                  <a:gsLst>
                    <a:gs pos="0">
                      <a:srgbClr val="382F52"/>
                    </a:gs>
                    <a:gs pos="100000">
                      <a:srgbClr val="854C67"/>
                    </a:gs>
                  </a:gsLst>
                  <a:lin ang="5400000" scaled="1"/>
                </a:gradFill>
                <a:prstDash val="solid"/>
                <a:headEnd type="diamond" w="med" len="med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3" name="원호 52"/>
              <p:cNvSpPr>
                <a:spLocks/>
              </p:cNvSpPr>
              <p:nvPr userDrawn="1"/>
            </p:nvSpPr>
            <p:spPr>
              <a:xfrm flipV="1">
                <a:off x="3850640" y="380365"/>
                <a:ext cx="1442720" cy="1442720"/>
              </a:xfrm>
              <a:prstGeom prst="arc">
                <a:avLst>
                  <a:gd name="adj1" fmla="val 3839032"/>
                  <a:gd name="adj2" fmla="val 10053991"/>
                </a:avLst>
              </a:prstGeom>
              <a:noFill/>
              <a:ln w="9525" cap="rnd" cmpd="sng">
                <a:gradFill rotWithShape="1">
                  <a:gsLst>
                    <a:gs pos="0">
                      <a:srgbClr val="382F52"/>
                    </a:gs>
                    <a:gs pos="100000">
                      <a:srgbClr val="854C67"/>
                    </a:gs>
                  </a:gsLst>
                  <a:lin ang="5400000" scaled="1"/>
                </a:gradFill>
                <a:prstDash val="solid"/>
                <a:headEnd type="diamond" w="sm" len="sm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4" name="원호 53"/>
              <p:cNvSpPr>
                <a:spLocks/>
              </p:cNvSpPr>
              <p:nvPr userDrawn="1"/>
            </p:nvSpPr>
            <p:spPr>
              <a:xfrm flipV="1">
                <a:off x="3850640" y="380365"/>
                <a:ext cx="1442720" cy="1442720"/>
              </a:xfrm>
              <a:prstGeom prst="arc">
                <a:avLst>
                  <a:gd name="adj1" fmla="val 1307809"/>
                  <a:gd name="adj2" fmla="val 3434644"/>
                </a:avLst>
              </a:prstGeom>
              <a:noFill/>
              <a:ln w="9525" cap="rnd" cmpd="sng">
                <a:gradFill rotWithShape="1">
                  <a:gsLst>
                    <a:gs pos="0">
                      <a:srgbClr val="382F52"/>
                    </a:gs>
                    <a:gs pos="100000">
                      <a:srgbClr val="854C67"/>
                    </a:gs>
                  </a:gsLst>
                  <a:lin ang="5400000" scaled="1"/>
                </a:gradFill>
                <a:prstDash val="solid"/>
                <a:headEnd type="diamond" w="med" len="med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77" name="원호 76"/>
              <p:cNvSpPr>
                <a:spLocks/>
              </p:cNvSpPr>
              <p:nvPr userDrawn="1"/>
            </p:nvSpPr>
            <p:spPr>
              <a:xfrm flipV="1">
                <a:off x="3994150" y="523875"/>
                <a:ext cx="1155700" cy="1155700"/>
              </a:xfrm>
              <a:prstGeom prst="arc">
                <a:avLst>
                  <a:gd name="adj1" fmla="val 5252956"/>
                  <a:gd name="adj2" fmla="val 8808537"/>
                </a:avLst>
              </a:prstGeom>
              <a:noFill/>
              <a:ln w="9525" cap="rnd" cmpd="sng">
                <a:gradFill rotWithShape="1">
                  <a:gsLst>
                    <a:gs pos="0">
                      <a:srgbClr val="382F52"/>
                    </a:gs>
                    <a:gs pos="100000">
                      <a:srgbClr val="854C67"/>
                    </a:gs>
                  </a:gsLst>
                  <a:lin ang="5400000" scaled="1"/>
                </a:gradFill>
                <a:prstDash val="solid"/>
                <a:headEnd type="diamond" w="med" len="med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grpSp>
            <p:nvGrpSpPr>
              <p:cNvPr id="82" name="그룹 81"/>
              <p:cNvGrpSpPr/>
              <p:nvPr userDrawn="1"/>
            </p:nvGrpSpPr>
            <p:grpSpPr>
              <a:xfrm>
                <a:off x="4469130" y="2559050"/>
                <a:ext cx="205740" cy="3602990"/>
                <a:chOff x="4469130" y="2559050"/>
                <a:chExt cx="205740" cy="3602990"/>
              </a:xfrm>
            </p:grpSpPr>
            <p:cxnSp>
              <p:nvCxnSpPr>
                <p:cNvPr id="83" name="직선 연결선 82"/>
                <p:cNvCxnSpPr/>
                <p:nvPr userDrawn="1"/>
              </p:nvCxnSpPr>
              <p:spPr>
                <a:xfrm>
                  <a:off x="4469130" y="2559050"/>
                  <a:ext cx="205740" cy="0"/>
                </a:xfrm>
                <a:prstGeom prst="line">
                  <a:avLst/>
                </a:prstGeom>
                <a:ln w="12700" cap="rnd" cmpd="sng">
                  <a:solidFill>
                    <a:srgbClr val="854C67"/>
                  </a:solidFill>
                  <a:round/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/>
                <p:nvPr userDrawn="1"/>
              </p:nvCxnSpPr>
              <p:spPr>
                <a:xfrm>
                  <a:off x="4469130" y="6162040"/>
                  <a:ext cx="205740" cy="0"/>
                </a:xfrm>
                <a:prstGeom prst="line">
                  <a:avLst/>
                </a:prstGeom>
                <a:ln w="12700" cap="rnd" cmpd="sng">
                  <a:solidFill>
                    <a:schemeClr val="bg1">
                      <a:alpha val="62000"/>
                    </a:schemeClr>
                  </a:solidFill>
                  <a:round/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텍스트 개체 틀 85"/>
              <p:cNvSpPr txBox="1">
                <a:spLocks noGrp="1"/>
              </p:cNvSpPr>
              <p:nvPr userDrawn="1">
                <p:ph type="body" sz="quarter" idx="13" hasCustomPrompt="1"/>
              </p:nvPr>
            </p:nvSpPr>
            <p:spPr>
              <a:xfrm>
                <a:off x="3530600" y="1931035"/>
                <a:ext cx="2078990" cy="47498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 b="0" spc="-300">
                    <a:ln w="15875" cap="flat" cmpd="sng">
                      <a:noFill/>
                      <a:prstDash/>
                    </a:ln>
                    <a:gradFill rotWithShape="1">
                      <a:gsLst>
                        <a:gs pos="31000">
                          <a:srgbClr val="221A42"/>
                        </a:gs>
                        <a:gs pos="100000">
                          <a:srgbClr val="543B5B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28600" indent="-22860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400"/>
                  <a:t>INDEX</a:t>
                </a:r>
              </a:p>
            </p:txBody>
          </p:sp>
          <p:sp>
            <p:nvSpPr>
              <p:cNvPr id="87" name="타원 86"/>
              <p:cNvSpPr>
                <a:spLocks/>
              </p:cNvSpPr>
              <p:nvPr userDrawn="1"/>
            </p:nvSpPr>
            <p:spPr>
              <a:xfrm flipV="1">
                <a:off x="1202690" y="2435860"/>
                <a:ext cx="57785" cy="57785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grpSp>
            <p:nvGrpSpPr>
              <p:cNvPr id="91" name="그룹 90"/>
              <p:cNvGrpSpPr/>
              <p:nvPr userDrawn="1"/>
            </p:nvGrpSpPr>
            <p:grpSpPr>
              <a:xfrm>
                <a:off x="539750" y="4893310"/>
                <a:ext cx="1583055" cy="506730"/>
                <a:chOff x="539750" y="4893310"/>
                <a:chExt cx="1583055" cy="506730"/>
              </a:xfrm>
            </p:grpSpPr>
            <p:sp>
              <p:nvSpPr>
                <p:cNvPr id="88" name="타원 87"/>
                <p:cNvSpPr/>
                <p:nvPr userDrawn="1"/>
              </p:nvSpPr>
              <p:spPr>
                <a:xfrm flipV="1">
                  <a:off x="1457960" y="489331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7800000" scaled="0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/>
                <p:cNvSpPr/>
                <p:nvPr userDrawn="1"/>
              </p:nvSpPr>
              <p:spPr>
                <a:xfrm flipV="1">
                  <a:off x="2092960" y="537019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/>
                <p:cNvSpPr/>
                <p:nvPr userDrawn="1"/>
              </p:nvSpPr>
              <p:spPr>
                <a:xfrm flipV="1">
                  <a:off x="539750" y="5076825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7800000" scaled="0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 userDrawn="1"/>
            </p:nvGrpSpPr>
            <p:grpSpPr>
              <a:xfrm rot="9000000">
                <a:off x="3663950" y="534035"/>
                <a:ext cx="2313940" cy="1440815"/>
                <a:chOff x="3663950" y="534035"/>
                <a:chExt cx="2313940" cy="1440815"/>
              </a:xfrm>
            </p:grpSpPr>
            <p:sp>
              <p:nvSpPr>
                <p:cNvPr id="96" name="타원 95"/>
                <p:cNvSpPr/>
                <p:nvPr userDrawn="1"/>
              </p:nvSpPr>
              <p:spPr>
                <a:xfrm flipV="1">
                  <a:off x="5953760" y="1950085"/>
                  <a:ext cx="24130" cy="24130"/>
                </a:xfrm>
                <a:prstGeom prst="ellipse">
                  <a:avLst/>
                </a:prstGeom>
                <a:gradFill>
                  <a:gsLst>
                    <a:gs pos="100000">
                      <a:srgbClr val="382F52"/>
                    </a:gs>
                    <a:gs pos="0">
                      <a:srgbClr val="854C67"/>
                    </a:gs>
                  </a:gsLst>
                  <a:lin ang="7800000" scaled="0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98" name="타원 97"/>
                <p:cNvSpPr/>
                <p:nvPr userDrawn="1"/>
              </p:nvSpPr>
              <p:spPr>
                <a:xfrm flipV="1">
                  <a:off x="4687570" y="534035"/>
                  <a:ext cx="44450" cy="45085"/>
                </a:xfrm>
                <a:prstGeom prst="ellipse">
                  <a:avLst/>
                </a:prstGeom>
                <a:gradFill>
                  <a:gsLst>
                    <a:gs pos="100000">
                      <a:srgbClr val="382F52"/>
                    </a:gs>
                    <a:gs pos="0">
                      <a:srgbClr val="854C67"/>
                    </a:gs>
                  </a:gsLst>
                  <a:lin ang="7800000" scaled="0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00" name="타원 99"/>
                <p:cNvSpPr/>
                <p:nvPr userDrawn="1"/>
              </p:nvSpPr>
              <p:spPr>
                <a:xfrm flipV="1">
                  <a:off x="3663950" y="1513840"/>
                  <a:ext cx="44450" cy="44450"/>
                </a:xfrm>
                <a:prstGeom prst="ellipse">
                  <a:avLst/>
                </a:prstGeom>
                <a:gradFill>
                  <a:gsLst>
                    <a:gs pos="100000">
                      <a:srgbClr val="382F52"/>
                    </a:gs>
                    <a:gs pos="0">
                      <a:srgbClr val="854C67"/>
                    </a:gs>
                  </a:gsLst>
                  <a:lin ang="7800000" scaled="0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</p:grpSp>
        </p:spTree>
        <p:extLst>
          <p:ext uri="{BB962C8B-B14F-4D97-AF65-F5344CB8AC3E}">
            <p14:creationId val="315138296"/>
          </p:ext>
        </p:extLst>
      </p:cSld>
      <p:clrMapOvr>
        <a:masterClrMapping/>
      </p:clrMapOvr>
      <p:extLst mod="1">
        <p:ext uri="{DCECCB84-F9BA-43D5-87BE-67443E8EF086}">
          <p15:sldGuideLst xmlns:p15="http://schemas.microsoft.com/office/powerpoint/2012/main" xmlns="">
            <p15:guide id="1" orient="horz" pos="2160" userDrawn="1">
              <p15:clr>
                <a:srgbClr val="FBAE40"/>
              </p15:clr>
            </p15:guide>
            <p15:guide id="2" pos="2880" userDrawn="1">
              <p15:clr>
                <a:srgbClr val="FBAE40"/>
              </p15:clr>
            </p15:guide>
          </p15:sldGuideLst>
        </p:ext>
      </p:extLst>
    </p:sldLayout>
  </mc:Choice>
  <mc:Fallback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slideLayout3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1_제목 및 내용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3" name="Content Placeholder 2"/>
              <p:cNvSpPr txBox="1">
                <a:spLocks noGrp="1"/>
              </p:cNvSpPr>
              <p:nvPr userDrawn="1">
                <p:ph idx="1"/>
              </p:nvPr>
            </p:nvSpPr>
            <p:spPr>
              <a:xfrm>
                <a:off x="3528695" y="2878455"/>
                <a:ext cx="2078990" cy="303530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rmAutofit/>
              </a:bodyPr>
              <a:lstStyle>
                <a:lvl1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2pPr>
                <a:lvl3pPr marL="9144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3pPr>
                <a:lvl4pPr marL="13716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4pPr>
                <a:lvl5pPr marL="182880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/>
                </a:lvl5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마스터 텍스트 스타일을 편집합니다</a:t>
                </a:r>
              </a:p>
            </p:txBody>
          </p:sp>
          <p:sp>
            <p:nvSpPr>
              <p:cNvPr id="5" name="Footer Placeholder 4"/>
              <p:cNvSpPr txBox="1">
                <a:spLocks noGrp="1"/>
              </p:cNvSpPr>
              <p:nvPr userDrawn="1">
                <p:ph type="ftr" sz="quarter" idx="11"/>
              </p:nvPr>
            </p:nvSpPr>
            <p:spPr>
              <a:xfrm>
                <a:off x="3528695" y="6362700"/>
                <a:ext cx="2078990" cy="36576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9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sz="900"/>
                  <a:t>ADSTORE.TISTORY.COM</a:t>
                </a:r>
              </a:p>
            </p:txBody>
          </p:sp>
          <p:sp>
            <p:nvSpPr>
              <p:cNvPr id="2" name="Title 1"/>
              <p:cNvSpPr txBox="1">
                <a:spLocks noGrp="1"/>
              </p:cNvSpPr>
              <p:nvPr>
                <p:ph type="title" hasCustomPrompt="1"/>
              </p:nvPr>
            </p:nvSpPr>
            <p:spPr>
              <a:xfrm>
                <a:off x="3509645" y="910590"/>
                <a:ext cx="2123440" cy="37528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lt"/>
                    <a:ea typeface="+mn-ea"/>
                    <a:cs typeface="+mj-cs"/>
                  </a:defRPr>
                </a:lvl1pPr>
              </a:lstStyle>
              <a:p>
                <a: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/>
                  <a:t>STARLIGHT</a:t>
                </a:r>
              </a:p>
            </p:txBody>
          </p:sp>
          <p:sp>
            <p:nvSpPr>
              <p:cNvPr id="38" name="타원 37"/>
              <p:cNvSpPr>
                <a:spLocks/>
              </p:cNvSpPr>
              <p:nvPr userDrawn="1"/>
            </p:nvSpPr>
            <p:spPr>
              <a:xfrm flipV="1">
                <a:off x="6932295" y="388620"/>
                <a:ext cx="16510" cy="16510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78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44" name="타원 43"/>
              <p:cNvSpPr>
                <a:spLocks/>
              </p:cNvSpPr>
              <p:nvPr userDrawn="1"/>
            </p:nvSpPr>
            <p:spPr>
              <a:xfrm flipV="1">
                <a:off x="3907790" y="332740"/>
                <a:ext cx="16510" cy="16510"/>
              </a:xfrm>
              <a:prstGeom prst="ellipse">
                <a:avLst/>
              </a:prstGeom>
              <a:gradFill rotWithShape="1">
                <a:gsLst>
                  <a:gs pos="0">
                    <a:srgbClr val="854C67"/>
                  </a:gs>
                  <a:gs pos="100000">
                    <a:srgbClr val="382F52"/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43" name="타원 42"/>
              <p:cNvSpPr>
                <a:spLocks/>
              </p:cNvSpPr>
              <p:nvPr userDrawn="1"/>
            </p:nvSpPr>
            <p:spPr>
              <a:xfrm flipV="1">
                <a:off x="3947795" y="1654810"/>
                <a:ext cx="19685" cy="19685"/>
              </a:xfrm>
              <a:prstGeom prst="ellipse">
                <a:avLst/>
              </a:prstGeom>
              <a:gradFill rotWithShape="1">
                <a:gsLst>
                  <a:gs pos="0">
                    <a:srgbClr val="AC665F"/>
                  </a:gs>
                  <a:gs pos="100000">
                    <a:srgbClr val="FCE28B">
                      <a:lumMod val="100000"/>
                      <a:alpha val="96000"/>
                    </a:srgbClr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2" name="원호 51"/>
              <p:cNvSpPr>
                <a:spLocks/>
              </p:cNvSpPr>
              <p:nvPr userDrawn="1"/>
            </p:nvSpPr>
            <p:spPr>
              <a:xfrm flipV="1">
                <a:off x="3848735" y="380365"/>
                <a:ext cx="1442720" cy="1442720"/>
              </a:xfrm>
              <a:prstGeom prst="arc">
                <a:avLst>
                  <a:gd name="adj1" fmla="val 11526468"/>
                  <a:gd name="adj2" fmla="val 20843581"/>
                </a:avLst>
              </a:prstGeom>
              <a:noFill/>
              <a:ln w="9525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100000"/>
                        <a:alpha val="95000"/>
                      </a:srgbClr>
                    </a:gs>
                  </a:gsLst>
                  <a:lin ang="5400000" scaled="1"/>
                </a:gradFill>
                <a:prstDash val="solid"/>
                <a:headEnd type="diamond" w="sm" len="sm"/>
                <a:tailEnd type="diamond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3" name="원호 52"/>
              <p:cNvSpPr>
                <a:spLocks/>
              </p:cNvSpPr>
              <p:nvPr userDrawn="1"/>
            </p:nvSpPr>
            <p:spPr>
              <a:xfrm flipV="1">
                <a:off x="3848735" y="380365"/>
                <a:ext cx="1442720" cy="1442720"/>
              </a:xfrm>
              <a:prstGeom prst="arc">
                <a:avLst>
                  <a:gd name="adj1" fmla="val 3839032"/>
                  <a:gd name="adj2" fmla="val 10053991"/>
                </a:avLst>
              </a:prstGeom>
              <a:noFill/>
              <a:ln w="9525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100000"/>
                        <a:alpha val="95000"/>
                      </a:srgbClr>
                    </a:gs>
                  </a:gsLst>
                  <a:lin ang="5400000" scaled="1"/>
                </a:gradFill>
                <a:prstDash val="solid"/>
                <a:headEnd type="diamond" w="sm" len="sm"/>
                <a:tailEnd type="diamond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4" name="원호 53"/>
              <p:cNvSpPr>
                <a:spLocks/>
              </p:cNvSpPr>
              <p:nvPr userDrawn="1"/>
            </p:nvSpPr>
            <p:spPr>
              <a:xfrm flipV="1">
                <a:off x="3848735" y="380365"/>
                <a:ext cx="1442720" cy="1442720"/>
              </a:xfrm>
              <a:prstGeom prst="arc">
                <a:avLst>
                  <a:gd name="adj1" fmla="val 1307809"/>
                  <a:gd name="adj2" fmla="val 3434644"/>
                </a:avLst>
              </a:prstGeom>
              <a:noFill/>
              <a:ln w="9525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100000"/>
                        <a:alpha val="95000"/>
                      </a:srgbClr>
                    </a:gs>
                  </a:gsLst>
                  <a:lin ang="5400000" scaled="1"/>
                </a:gradFill>
                <a:prstDash val="solid"/>
                <a:headEnd type="diamond" w="sm" len="sm"/>
                <a:tailEnd type="diamond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77" name="원호 76"/>
              <p:cNvSpPr>
                <a:spLocks/>
              </p:cNvSpPr>
              <p:nvPr userDrawn="1"/>
            </p:nvSpPr>
            <p:spPr>
              <a:xfrm flipV="1">
                <a:off x="3992245" y="523875"/>
                <a:ext cx="1155700" cy="1155700"/>
              </a:xfrm>
              <a:prstGeom prst="arc">
                <a:avLst>
                  <a:gd name="adj1" fmla="val 5252956"/>
                  <a:gd name="adj2" fmla="val 8808537"/>
                </a:avLst>
              </a:prstGeom>
              <a:noFill/>
              <a:ln w="9525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100000"/>
                        <a:alpha val="95000"/>
                      </a:srgbClr>
                    </a:gs>
                  </a:gsLst>
                  <a:lin ang="5400000" scaled="1"/>
                </a:gradFill>
                <a:prstDash val="solid"/>
                <a:headEnd type="diamond" w="sm" len="sm"/>
                <a:tailEnd type="diamond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grpSp>
            <p:nvGrpSpPr>
              <p:cNvPr id="82" name="그룹 81"/>
              <p:cNvGrpSpPr/>
              <p:nvPr userDrawn="1"/>
            </p:nvGrpSpPr>
            <p:grpSpPr>
              <a:xfrm>
                <a:off x="4469130" y="2637155"/>
                <a:ext cx="205740" cy="3524885"/>
                <a:chOff x="4469130" y="2637155"/>
                <a:chExt cx="205740" cy="3524885"/>
              </a:xfrm>
            </p:grpSpPr>
            <p:cxnSp>
              <p:nvCxnSpPr>
                <p:cNvPr id="83" name="직선 연결선 82"/>
                <p:cNvCxnSpPr/>
                <p:nvPr userDrawn="1"/>
              </p:nvCxnSpPr>
              <p:spPr>
                <a:xfrm>
                  <a:off x="4469130" y="2637155"/>
                  <a:ext cx="205740" cy="0"/>
                </a:xfrm>
                <a:prstGeom prst="line">
                  <a:avLst/>
                </a:prstGeom>
                <a:ln w="12700" cap="rnd" cmpd="sng">
                  <a:solidFill>
                    <a:schemeClr val="bg1">
                      <a:alpha val="62000"/>
                    </a:schemeClr>
                  </a:solidFill>
                  <a:round/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/>
                <p:nvPr userDrawn="1"/>
              </p:nvCxnSpPr>
              <p:spPr>
                <a:xfrm>
                  <a:off x="4469130" y="6162040"/>
                  <a:ext cx="205740" cy="0"/>
                </a:xfrm>
                <a:prstGeom prst="line">
                  <a:avLst/>
                </a:prstGeom>
                <a:ln w="12700" cap="rnd" cmpd="sng">
                  <a:solidFill>
                    <a:schemeClr val="bg1">
                      <a:alpha val="62000"/>
                    </a:schemeClr>
                  </a:solidFill>
                  <a:round/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텍스트 개체 틀 85"/>
              <p:cNvSpPr txBox="1">
                <a:spLocks noGrp="1"/>
              </p:cNvSpPr>
              <p:nvPr userDrawn="1">
                <p:ph type="body" sz="quarter" idx="13" hasCustomPrompt="1"/>
              </p:nvPr>
            </p:nvSpPr>
            <p:spPr>
              <a:xfrm>
                <a:off x="3533140" y="1934210"/>
                <a:ext cx="2078990" cy="47498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defRPr>
                </a:lvl1pPr>
              </a:lstStyle>
              <a:p>
                <a:pPr marL="0" indent="0" algn="dist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400"/>
                  <a:t>INDEX</a:t>
                </a:r>
              </a:p>
            </p:txBody>
          </p:sp>
          <p:grpSp>
            <p:nvGrpSpPr>
              <p:cNvPr id="4" name="그룹 3"/>
              <p:cNvGrpSpPr/>
              <p:nvPr userDrawn="1"/>
            </p:nvGrpSpPr>
            <p:grpSpPr>
              <a:xfrm>
                <a:off x="539750" y="534035"/>
                <a:ext cx="8200390" cy="5795645"/>
                <a:chOff x="539750" y="534035"/>
                <a:chExt cx="8200390" cy="5795645"/>
              </a:xfrm>
            </p:grpSpPr>
            <p:sp>
              <p:nvSpPr>
                <p:cNvPr id="40" name="타원 39"/>
                <p:cNvSpPr/>
                <p:nvPr userDrawn="1"/>
              </p:nvSpPr>
              <p:spPr>
                <a:xfrm flipV="1">
                  <a:off x="1043305" y="58801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 userDrawn="1"/>
              </p:nvSpPr>
              <p:spPr>
                <a:xfrm flipV="1">
                  <a:off x="7566660" y="86550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/>
                <p:cNvSpPr/>
                <p:nvPr userDrawn="1"/>
              </p:nvSpPr>
              <p:spPr>
                <a:xfrm flipV="1">
                  <a:off x="6013450" y="572135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 userDrawn="1"/>
              </p:nvSpPr>
              <p:spPr>
                <a:xfrm flipV="1">
                  <a:off x="1750060" y="110045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/>
                <p:cNvSpPr/>
                <p:nvPr userDrawn="1"/>
              </p:nvSpPr>
              <p:spPr>
                <a:xfrm flipV="1">
                  <a:off x="1059815" y="6273165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8" name="그룹 67"/>
                <p:cNvGrpSpPr/>
                <p:nvPr userDrawn="1"/>
              </p:nvGrpSpPr>
              <p:grpSpPr>
                <a:xfrm rot="9000000">
                  <a:off x="6548120" y="2681605"/>
                  <a:ext cx="2192020" cy="3211195"/>
                  <a:chOff x="6548120" y="2681605"/>
                  <a:chExt cx="2192020" cy="3211195"/>
                </a:xfrm>
              </p:grpSpPr>
              <p:sp>
                <p:nvSpPr>
                  <p:cNvPr id="69" name="타원 68"/>
                  <p:cNvSpPr/>
                  <p:nvPr userDrawn="1"/>
                </p:nvSpPr>
                <p:spPr>
                  <a:xfrm flipV="1">
                    <a:off x="7388860" y="5882640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타원 69"/>
                  <p:cNvSpPr/>
                  <p:nvPr userDrawn="1"/>
                </p:nvSpPr>
                <p:spPr>
                  <a:xfrm flipV="1">
                    <a:off x="8740775" y="5446395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타원 70"/>
                  <p:cNvSpPr/>
                  <p:nvPr userDrawn="1"/>
                </p:nvSpPr>
                <p:spPr>
                  <a:xfrm flipV="1">
                    <a:off x="7399020" y="5153660"/>
                    <a:ext cx="44450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타원 72"/>
                  <p:cNvSpPr/>
                  <p:nvPr userDrawn="1"/>
                </p:nvSpPr>
                <p:spPr>
                  <a:xfrm flipV="1">
                    <a:off x="6000750" y="3615690"/>
                    <a:ext cx="24765" cy="2349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타원 73"/>
                  <p:cNvSpPr/>
                  <p:nvPr userDrawn="1"/>
                </p:nvSpPr>
                <p:spPr>
                  <a:xfrm flipV="1">
                    <a:off x="7759700" y="2355850"/>
                    <a:ext cx="44450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7" name="타원 86"/>
                <p:cNvSpPr/>
                <p:nvPr userDrawn="1"/>
              </p:nvSpPr>
              <p:spPr>
                <a:xfrm flipV="1">
                  <a:off x="1202690" y="2435860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1" name="그룹 90"/>
                <p:cNvGrpSpPr/>
                <p:nvPr userDrawn="1"/>
              </p:nvGrpSpPr>
              <p:grpSpPr>
                <a:xfrm>
                  <a:off x="539750" y="4893310"/>
                  <a:ext cx="1583055" cy="506730"/>
                  <a:chOff x="539750" y="4893310"/>
                  <a:chExt cx="1583055" cy="506730"/>
                </a:xfrm>
              </p:grpSpPr>
              <p:sp>
                <p:nvSpPr>
                  <p:cNvPr id="88" name="타원 87"/>
                  <p:cNvSpPr/>
                  <p:nvPr userDrawn="1"/>
                </p:nvSpPr>
                <p:spPr>
                  <a:xfrm flipV="1">
                    <a:off x="1457960" y="489331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타원 88"/>
                  <p:cNvSpPr/>
                  <p:nvPr userDrawn="1"/>
                </p:nvSpPr>
                <p:spPr>
                  <a:xfrm flipV="1">
                    <a:off x="2092960" y="5370195"/>
                    <a:ext cx="29845" cy="2984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타원 89"/>
                  <p:cNvSpPr/>
                  <p:nvPr userDrawn="1"/>
                </p:nvSpPr>
                <p:spPr>
                  <a:xfrm flipV="1">
                    <a:off x="539750" y="5076825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5" name="그룹 94"/>
                <p:cNvGrpSpPr/>
                <p:nvPr userDrawn="1"/>
              </p:nvGrpSpPr>
              <p:grpSpPr>
                <a:xfrm rot="9000000">
                  <a:off x="3663950" y="534035"/>
                  <a:ext cx="2313940" cy="1440815"/>
                  <a:chOff x="3663950" y="534035"/>
                  <a:chExt cx="2313940" cy="1440815"/>
                </a:xfrm>
              </p:grpSpPr>
              <p:sp>
                <p:nvSpPr>
                  <p:cNvPr id="96" name="타원 95"/>
                  <p:cNvSpPr/>
                  <p:nvPr userDrawn="1"/>
                </p:nvSpPr>
                <p:spPr>
                  <a:xfrm flipV="1">
                    <a:off x="3463290" y="1201420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98" name="타원 97"/>
                  <p:cNvSpPr/>
                  <p:nvPr userDrawn="1"/>
                </p:nvSpPr>
                <p:spPr>
                  <a:xfrm flipV="1">
                    <a:off x="5243830" y="1780540"/>
                    <a:ext cx="44450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00" name="타원 99"/>
                  <p:cNvSpPr/>
                  <p:nvPr userDrawn="1"/>
                </p:nvSpPr>
                <p:spPr>
                  <a:xfrm flipV="1">
                    <a:off x="5641340" y="420370"/>
                    <a:ext cx="43815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</p:grpSp>
          </p:grpSp>
          <p:cxnSp>
            <p:nvCxnSpPr>
              <p:cNvPr id="78" name="직선 연결선 77"/>
              <p:cNvCxnSpPr/>
              <p:nvPr/>
            </p:nvCxnSpPr>
            <p:spPr>
              <a:xfrm flipH="1" flipV="1">
                <a:off x="2337435" y="4607560"/>
                <a:ext cx="629285" cy="375920"/>
              </a:xfrm>
              <a:prstGeom prst="line">
                <a:avLst/>
              </a:prstGeom>
              <a:noFill/>
              <a:ln w="3175" cap="rnd" cmpd="sng">
                <a:gradFill rotWithShape="1">
                  <a:gsLst>
                    <a:gs pos="0">
                      <a:srgbClr val="CB9F96">
                        <a:alpha val="0"/>
                      </a:srgbClr>
                    </a:gs>
                    <a:gs pos="100000">
                      <a:srgbClr val="FCE28B">
                        <a:lumMod val="100000"/>
                        <a:alpha val="82000"/>
                      </a:srgbClr>
                    </a:gs>
                  </a:gsLst>
                  <a:lin ang="108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spTree>
        <p:extLst>
          <p:ext uri="{BB962C8B-B14F-4D97-AF65-F5344CB8AC3E}">
            <p14:creationId val="1435459401"/>
          </p:ext>
        </p:extLst>
      </p:cSld>
      <p:clrMapOvr>
        <a:masterClrMapping/>
      </p:clrMapOvr>
      <p:extLst mod="1">
        <p:ext uri="{DCECCB84-F9BA-43D5-87BE-67443E8EF086}">
          <p15:sldGuideLst xmlns:p15="http://schemas.microsoft.com/office/powerpoint/2012/main" xmlns="">
            <p15:guide id="1" orient="horz" pos="2160">
              <p15:clr>
                <a:srgbClr val="FBAE40"/>
              </p15:clr>
            </p15:guide>
            <p15:guide id="2" pos="2880">
              <p15:clr>
                <a:srgbClr val="FBAE40"/>
              </p15:clr>
            </p15:guide>
          </p15:sldGuideLst>
        </p:ext>
      </p:extLst>
    </p:sldLayout>
  </mc:Choice>
  <mc:Fallback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slideLayout4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2_사용자 지정 레이아웃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grpSp>
            <p:nvGrpSpPr>
              <p:cNvPr id="6" name="그룹 5"/>
              <p:cNvGrpSpPr/>
              <p:nvPr userDrawn="1"/>
            </p:nvGrpSpPr>
            <p:grpSpPr>
              <a:xfrm>
                <a:off x="500380" y="598170"/>
                <a:ext cx="8200390" cy="5359400"/>
                <a:chOff x="500380" y="598170"/>
                <a:chExt cx="8200390" cy="5359400"/>
              </a:xfrm>
            </p:grpSpPr>
            <p:sp>
              <p:nvSpPr>
                <p:cNvPr id="7" name="타원 6"/>
                <p:cNvSpPr/>
                <p:nvPr userDrawn="1"/>
              </p:nvSpPr>
              <p:spPr>
                <a:xfrm flipV="1">
                  <a:off x="1004570" y="65278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타원 7"/>
                <p:cNvSpPr/>
                <p:nvPr userDrawn="1"/>
              </p:nvSpPr>
              <p:spPr>
                <a:xfrm flipV="1">
                  <a:off x="7527925" y="929640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/>
                <p:cNvSpPr/>
                <p:nvPr userDrawn="1"/>
              </p:nvSpPr>
              <p:spPr>
                <a:xfrm flipV="1">
                  <a:off x="5974080" y="63627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0" name="타원 9"/>
                <p:cNvSpPr/>
                <p:nvPr userDrawn="1"/>
              </p:nvSpPr>
              <p:spPr>
                <a:xfrm flipV="1">
                  <a:off x="1710690" y="1164590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/>
                <p:cNvSpPr/>
                <p:nvPr userDrawn="1"/>
              </p:nvSpPr>
              <p:spPr>
                <a:xfrm flipV="1">
                  <a:off x="827405" y="5085080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" name="그룹 11"/>
                <p:cNvGrpSpPr/>
                <p:nvPr userDrawn="1"/>
              </p:nvGrpSpPr>
              <p:grpSpPr>
                <a:xfrm rot="9000000">
                  <a:off x="6508750" y="2746375"/>
                  <a:ext cx="2192020" cy="3211195"/>
                  <a:chOff x="6508750" y="2746375"/>
                  <a:chExt cx="2192020" cy="3211195"/>
                </a:xfrm>
              </p:grpSpPr>
              <p:sp>
                <p:nvSpPr>
                  <p:cNvPr id="22" name="타원 21"/>
                  <p:cNvSpPr/>
                  <p:nvPr userDrawn="1"/>
                </p:nvSpPr>
                <p:spPr>
                  <a:xfrm flipV="1">
                    <a:off x="7348855" y="5948045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타원 22"/>
                  <p:cNvSpPr/>
                  <p:nvPr userDrawn="1"/>
                </p:nvSpPr>
                <p:spPr>
                  <a:xfrm flipV="1">
                    <a:off x="8701405" y="5511165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/>
                  <p:cNvSpPr/>
                  <p:nvPr userDrawn="1"/>
                </p:nvSpPr>
                <p:spPr>
                  <a:xfrm flipV="1">
                    <a:off x="7358380" y="5219700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 userDrawn="1"/>
                </p:nvSpPr>
                <p:spPr>
                  <a:xfrm flipV="1">
                    <a:off x="5961380" y="3681730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 userDrawn="1"/>
                </p:nvSpPr>
                <p:spPr>
                  <a:xfrm flipV="1">
                    <a:off x="7719695" y="2421890"/>
                    <a:ext cx="44450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타원 12"/>
                <p:cNvSpPr/>
                <p:nvPr userDrawn="1"/>
              </p:nvSpPr>
              <p:spPr>
                <a:xfrm flipV="1">
                  <a:off x="1163320" y="2500630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/>
                <p:cNvGrpSpPr/>
                <p:nvPr userDrawn="1"/>
              </p:nvGrpSpPr>
              <p:grpSpPr>
                <a:xfrm>
                  <a:off x="500380" y="4957445"/>
                  <a:ext cx="1583055" cy="506730"/>
                  <a:chOff x="500380" y="4957445"/>
                  <a:chExt cx="1583055" cy="506730"/>
                </a:xfrm>
              </p:grpSpPr>
              <p:sp>
                <p:nvSpPr>
                  <p:cNvPr id="19" name="타원 18"/>
                  <p:cNvSpPr/>
                  <p:nvPr userDrawn="1"/>
                </p:nvSpPr>
                <p:spPr>
                  <a:xfrm flipV="1">
                    <a:off x="1419225" y="4957445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 userDrawn="1"/>
                </p:nvSpPr>
                <p:spPr>
                  <a:xfrm flipV="1">
                    <a:off x="2053590" y="5434965"/>
                    <a:ext cx="29845" cy="2984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 userDrawn="1"/>
                </p:nvSpPr>
                <p:spPr>
                  <a:xfrm flipV="1">
                    <a:off x="500380" y="514096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" name="그룹 14"/>
                <p:cNvGrpSpPr/>
                <p:nvPr userDrawn="1"/>
              </p:nvGrpSpPr>
              <p:grpSpPr>
                <a:xfrm rot="9000000">
                  <a:off x="3624580" y="598170"/>
                  <a:ext cx="2313940" cy="1440815"/>
                  <a:chOff x="3624580" y="598170"/>
                  <a:chExt cx="2313940" cy="1440815"/>
                </a:xfrm>
              </p:grpSpPr>
              <p:sp>
                <p:nvSpPr>
                  <p:cNvPr id="16" name="타원 15"/>
                  <p:cNvSpPr/>
                  <p:nvPr userDrawn="1"/>
                </p:nvSpPr>
                <p:spPr>
                  <a:xfrm flipV="1">
                    <a:off x="3423920" y="1265555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7" name="타원 16"/>
                  <p:cNvSpPr/>
                  <p:nvPr userDrawn="1"/>
                </p:nvSpPr>
                <p:spPr>
                  <a:xfrm flipV="1">
                    <a:off x="5204460" y="1844675"/>
                    <a:ext cx="44450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8" name="타원 17"/>
                  <p:cNvSpPr/>
                  <p:nvPr userDrawn="1"/>
                </p:nvSpPr>
                <p:spPr>
                  <a:xfrm flipV="1">
                    <a:off x="5601970" y="484505"/>
                    <a:ext cx="43815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</p:grpSp>
          </p:grpSp>
          <p:cxnSp>
            <p:nvCxnSpPr>
              <p:cNvPr id="27" name="직선 연결선 26"/>
              <p:cNvCxnSpPr/>
              <p:nvPr/>
            </p:nvCxnSpPr>
            <p:spPr>
              <a:xfrm flipH="1" flipV="1">
                <a:off x="2037080" y="1785620"/>
                <a:ext cx="1167130" cy="636270"/>
              </a:xfrm>
              <a:prstGeom prst="line">
                <a:avLst/>
              </a:prstGeom>
              <a:noFill/>
              <a:ln w="3175" cap="rnd" cmpd="sng">
                <a:gradFill rotWithShape="1">
                  <a:gsLst>
                    <a:gs pos="0">
                      <a:srgbClr val="CB9F96">
                        <a:alpha val="0"/>
                      </a:srgbClr>
                    </a:gs>
                    <a:gs pos="100000">
                      <a:srgbClr val="FCE28B">
                        <a:lumMod val="100000"/>
                        <a:alpha val="82000"/>
                      </a:srgbClr>
                    </a:gs>
                  </a:gsLst>
                  <a:lin ang="108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" name="제목 1"/>
              <p:cNvSpPr txBox="1">
                <a:spLocks noGrp="1"/>
              </p:cNvSpPr>
              <p:nvPr>
                <p:ph type="title" hasCustomPrompt="1"/>
              </p:nvPr>
            </p:nvSpPr>
            <p:spPr>
              <a:xfrm>
                <a:off x="1268730" y="2322830"/>
                <a:ext cx="2227580" cy="2212340"/>
              </a:xfrm>
              <a:prstGeom prst="rect">
                <a:avLst/>
              </a:prstGeom>
              <a:noFill/>
              <a:ln w="50800" cap="flat" cmpd="sng">
                <a:solidFill>
                  <a:schemeClr val="bg1"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vert="horz" wrap="square" lIns="179705" tIns="144145" rIns="179705" bIns="144145" numCol="1" anchor="ctr">
                <a:noAutofit/>
              </a:bodyPr>
              <a:lstStyle>
                <a:lvl1pPr marL="0" indent="0" defTabSz="5080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2400" b="1">
                    <a:ln w="1587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lt"/>
                    <a:ea typeface="+mn-ea"/>
                  </a:defRPr>
                </a:lvl1pPr>
              </a:lstStyle>
              <a:p>
                <a: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/>
                  <a:t>FEEL THELIGHT</a:t>
                </a:r>
                <a:br>
                  <a:rPr lang="en-US" altLang="ko-KR" sz="2400"/>
                </a:br>
                <a:r>
                  <a:rPr lang="en-US" altLang="ko-KR" sz="2400"/>
                  <a:t/>
                </a:r>
                <a:br>
                  <a:rPr lang="en-US" altLang="ko-KR" sz="2400"/>
                </a:br>
                <a:r>
                  <a:rPr lang="en-US" altLang="ko-KR" sz="2400"/>
                  <a:t/>
                </a:r>
                <a:br>
                  <a:rPr lang="en-US" altLang="ko-KR" sz="2400"/>
                </a:br>
                <a:r>
                  <a:rPr lang="en-US" altLang="ko-KR" sz="2400"/>
                  <a:t/>
                </a:r>
                <a:br>
                  <a:rPr lang="en-US" altLang="ko-KR" sz="2400"/>
                </a:br>
                <a:endParaRPr lang="en-US" altLang="ko-KR" sz="2400"/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 flipH="1" flipV="1">
                <a:off x="7989570" y="3514090"/>
                <a:ext cx="526415" cy="358775"/>
              </a:xfrm>
              <a:prstGeom prst="line">
                <a:avLst/>
              </a:prstGeom>
              <a:noFill/>
              <a:ln w="3175" cap="rnd" cmpd="sng">
                <a:gradFill rotWithShape="1">
                  <a:gsLst>
                    <a:gs pos="0">
                      <a:srgbClr val="CB9F96">
                        <a:alpha val="0"/>
                      </a:srgbClr>
                    </a:gs>
                    <a:gs pos="100000">
                      <a:srgbClr val="FCE28B">
                        <a:lumMod val="100000"/>
                        <a:alpha val="82000"/>
                      </a:srgbClr>
                    </a:gs>
                  </a:gsLst>
                  <a:lin ang="108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8" name="텍스트 개체 틀 77"/>
              <p:cNvSpPr txBox="1">
                <a:spLocks noGrp="1"/>
              </p:cNvSpPr>
              <p:nvPr>
                <p:ph type="body" sz="quarter" idx="13" hasCustomPrompt="1"/>
              </p:nvPr>
            </p:nvSpPr>
            <p:spPr>
              <a:xfrm>
                <a:off x="5269230" y="2286635"/>
                <a:ext cx="3272155" cy="229552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rmAutofit/>
              </a:bodyPr>
              <a:lstStyle>
                <a:lvl1pPr marL="0" indent="0" algn="l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3600" b="0">
                    <a:ln w="1587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j-cs"/>
                  </a:defRPr>
                </a:lvl1pPr>
              </a:lstStyle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I Still Remember when things were Broken</a:t>
                </a:r>
              </a:p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But put together , the cracks were closing</a:t>
                </a:r>
              </a:p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Hurry up, hurry up</a:t>
                </a:r>
              </a:p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There's no more waiting</a:t>
                </a:r>
              </a:p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We're still worth saving</a:t>
                </a:r>
              </a:p>
            </p:txBody>
          </p:sp>
          <p:cxnSp>
            <p:nvCxnSpPr>
              <p:cNvPr id="80" name="직선 연결선 79"/>
              <p:cNvCxnSpPr/>
              <p:nvPr/>
            </p:nvCxnSpPr>
            <p:spPr>
              <a:xfrm flipH="1">
                <a:off x="4498340" y="3213100"/>
                <a:ext cx="147955" cy="432435"/>
              </a:xfrm>
              <a:prstGeom prst="line">
                <a:avLst/>
              </a:prstGeom>
              <a:ln w="19050" cap="rnd" cmpd="sng">
                <a:solidFill>
                  <a:schemeClr val="bg1">
                    <a:alpha val="61960"/>
                  </a:schemeClr>
                </a:solidFill>
                <a:prstDash val="solid"/>
                <a:round/>
                <a:headEnd type="oval" w="med" len="med"/>
                <a:tailEnd type="oval" w="lg" len="lg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</p:spTree>
        <p:extLst>
          <p:ext uri="{BB962C8B-B14F-4D97-AF65-F5344CB8AC3E}">
            <p14:creationId val="13799541"/>
          </p:ext>
        </p:extLst>
      </p:cSld>
      <p:clrMapOvr>
        <a:masterClrMapping/>
      </p:clrMapOvr>
      <p:extLst>
        <p:ext uri="{DCECCB84-F9BA-43D5-87BE-67443E8EF086}">
          <p15:sldGuideLst xmlns:p15="http://schemas.microsoft.com/office/powerpoint/2012/main" xmlns="">
            <p15:guide id="1" orient="horz" pos="2160">
              <p15:clr>
                <a:srgbClr val="FBAE40"/>
              </p15:clr>
            </p15:guide>
            <p15:guide id="2" pos="2880">
              <p15:clr>
                <a:srgbClr val="FBAE40"/>
              </p15:clr>
            </p15:guide>
          </p15:sldGuideLst>
        </p:ext>
      </p:extLst>
    </p:sldLayout>
  </mc:Choice>
  <mc:Fallback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slideLayout5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1_사용자 지정 레이아웃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grpSp>
            <p:nvGrpSpPr>
              <p:cNvPr id="6" name="그룹 5"/>
              <p:cNvGrpSpPr/>
              <p:nvPr userDrawn="1"/>
            </p:nvGrpSpPr>
            <p:grpSpPr>
              <a:xfrm>
                <a:off x="500380" y="598170"/>
                <a:ext cx="8200390" cy="5359400"/>
                <a:chOff x="500380" y="598170"/>
                <a:chExt cx="8200390" cy="5359400"/>
              </a:xfrm>
            </p:grpSpPr>
            <p:sp>
              <p:nvSpPr>
                <p:cNvPr id="7" name="타원 6"/>
                <p:cNvSpPr/>
                <p:nvPr userDrawn="1"/>
              </p:nvSpPr>
              <p:spPr>
                <a:xfrm flipV="1">
                  <a:off x="1004570" y="65278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타원 7"/>
                <p:cNvSpPr/>
                <p:nvPr userDrawn="1"/>
              </p:nvSpPr>
              <p:spPr>
                <a:xfrm flipV="1">
                  <a:off x="7527925" y="929640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/>
                <p:cNvSpPr/>
                <p:nvPr userDrawn="1"/>
              </p:nvSpPr>
              <p:spPr>
                <a:xfrm flipV="1">
                  <a:off x="5974080" y="63627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0" name="타원 9"/>
                <p:cNvSpPr/>
                <p:nvPr userDrawn="1"/>
              </p:nvSpPr>
              <p:spPr>
                <a:xfrm flipV="1">
                  <a:off x="1710690" y="1164590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/>
                <p:cNvSpPr/>
                <p:nvPr userDrawn="1"/>
              </p:nvSpPr>
              <p:spPr>
                <a:xfrm flipV="1">
                  <a:off x="827405" y="5085080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" name="그룹 11"/>
                <p:cNvGrpSpPr/>
                <p:nvPr userDrawn="1"/>
              </p:nvGrpSpPr>
              <p:grpSpPr>
                <a:xfrm rot="9000000">
                  <a:off x="6508750" y="2746375"/>
                  <a:ext cx="2192020" cy="3211195"/>
                  <a:chOff x="6508750" y="2746375"/>
                  <a:chExt cx="2192020" cy="3211195"/>
                </a:xfrm>
              </p:grpSpPr>
              <p:sp>
                <p:nvSpPr>
                  <p:cNvPr id="22" name="타원 21"/>
                  <p:cNvSpPr/>
                  <p:nvPr userDrawn="1"/>
                </p:nvSpPr>
                <p:spPr>
                  <a:xfrm flipV="1">
                    <a:off x="7348855" y="5948045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타원 22"/>
                  <p:cNvSpPr/>
                  <p:nvPr userDrawn="1"/>
                </p:nvSpPr>
                <p:spPr>
                  <a:xfrm flipV="1">
                    <a:off x="8701405" y="5511165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/>
                  <p:cNvSpPr/>
                  <p:nvPr userDrawn="1"/>
                </p:nvSpPr>
                <p:spPr>
                  <a:xfrm flipV="1">
                    <a:off x="7358380" y="5219700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 userDrawn="1"/>
                </p:nvSpPr>
                <p:spPr>
                  <a:xfrm flipV="1">
                    <a:off x="5961380" y="3681730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 userDrawn="1"/>
                </p:nvSpPr>
                <p:spPr>
                  <a:xfrm flipV="1">
                    <a:off x="7719695" y="2421890"/>
                    <a:ext cx="44450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타원 12"/>
                <p:cNvSpPr/>
                <p:nvPr userDrawn="1"/>
              </p:nvSpPr>
              <p:spPr>
                <a:xfrm flipV="1">
                  <a:off x="1163320" y="2500630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/>
                <p:cNvGrpSpPr/>
                <p:nvPr userDrawn="1"/>
              </p:nvGrpSpPr>
              <p:grpSpPr>
                <a:xfrm>
                  <a:off x="500380" y="4957445"/>
                  <a:ext cx="1583055" cy="506730"/>
                  <a:chOff x="500380" y="4957445"/>
                  <a:chExt cx="1583055" cy="506730"/>
                </a:xfrm>
              </p:grpSpPr>
              <p:sp>
                <p:nvSpPr>
                  <p:cNvPr id="19" name="타원 18"/>
                  <p:cNvSpPr/>
                  <p:nvPr userDrawn="1"/>
                </p:nvSpPr>
                <p:spPr>
                  <a:xfrm flipV="1">
                    <a:off x="1419225" y="4957445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 userDrawn="1"/>
                </p:nvSpPr>
                <p:spPr>
                  <a:xfrm flipV="1">
                    <a:off x="2053590" y="5434965"/>
                    <a:ext cx="29845" cy="2984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 userDrawn="1"/>
                </p:nvSpPr>
                <p:spPr>
                  <a:xfrm flipV="1">
                    <a:off x="500380" y="514096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" name="그룹 14"/>
                <p:cNvGrpSpPr/>
                <p:nvPr userDrawn="1"/>
              </p:nvGrpSpPr>
              <p:grpSpPr>
                <a:xfrm rot="9000000">
                  <a:off x="3624580" y="598170"/>
                  <a:ext cx="2313940" cy="1440815"/>
                  <a:chOff x="3624580" y="598170"/>
                  <a:chExt cx="2313940" cy="1440815"/>
                </a:xfrm>
              </p:grpSpPr>
              <p:sp>
                <p:nvSpPr>
                  <p:cNvPr id="16" name="타원 15"/>
                  <p:cNvSpPr/>
                  <p:nvPr userDrawn="1"/>
                </p:nvSpPr>
                <p:spPr>
                  <a:xfrm flipV="1">
                    <a:off x="3423920" y="1265555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7" name="타원 16"/>
                  <p:cNvSpPr/>
                  <p:nvPr userDrawn="1"/>
                </p:nvSpPr>
                <p:spPr>
                  <a:xfrm flipV="1">
                    <a:off x="5204460" y="1844675"/>
                    <a:ext cx="44450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8" name="타원 17"/>
                  <p:cNvSpPr/>
                  <p:nvPr userDrawn="1"/>
                </p:nvSpPr>
                <p:spPr>
                  <a:xfrm flipV="1">
                    <a:off x="5601970" y="484505"/>
                    <a:ext cx="43815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</p:grpSp>
          </p:grpSp>
          <p:cxnSp>
            <p:nvCxnSpPr>
              <p:cNvPr id="27" name="직선 연결선 26"/>
              <p:cNvCxnSpPr/>
              <p:nvPr/>
            </p:nvCxnSpPr>
            <p:spPr>
              <a:xfrm flipH="1" flipV="1">
                <a:off x="2037080" y="1785620"/>
                <a:ext cx="1167130" cy="636270"/>
              </a:xfrm>
              <a:prstGeom prst="line">
                <a:avLst/>
              </a:prstGeom>
              <a:noFill/>
              <a:ln w="3175" cap="rnd" cmpd="sng">
                <a:gradFill rotWithShape="1">
                  <a:gsLst>
                    <a:gs pos="0">
                      <a:srgbClr val="CB9F96">
                        <a:alpha val="0"/>
                      </a:srgbClr>
                    </a:gs>
                    <a:gs pos="100000">
                      <a:srgbClr val="FCE28B">
                        <a:lumMod val="100000"/>
                        <a:alpha val="82000"/>
                      </a:srgbClr>
                    </a:gs>
                  </a:gsLst>
                  <a:lin ang="108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" name="제목 1"/>
              <p:cNvSpPr txBox="1">
                <a:spLocks noGrp="1"/>
              </p:cNvSpPr>
              <p:nvPr>
                <p:ph type="title" hasCustomPrompt="1"/>
              </p:nvPr>
            </p:nvSpPr>
            <p:spPr>
              <a:xfrm>
                <a:off x="1268730" y="2322830"/>
                <a:ext cx="2227580" cy="2212340"/>
              </a:xfrm>
              <a:prstGeom prst="rect">
                <a:avLst/>
              </a:prstGeom>
              <a:noFill/>
              <a:ln w="50800" cap="flat" cmpd="sng">
                <a:solidFill>
                  <a:schemeClr val="bg1"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vert="horz" wrap="square" lIns="179705" tIns="144145" rIns="179705" bIns="144145" numCol="1" anchor="ctr">
                <a:noAutofit/>
              </a:bodyPr>
              <a:lstStyle>
                <a:lvl1pPr marL="0" indent="0" defTabSz="5080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2400" b="1">
                    <a:ln w="1587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lt"/>
                    <a:ea typeface="+mn-ea"/>
                  </a:defRPr>
                </a:lvl1pPr>
              </a:lstStyle>
              <a:p>
                <a: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/>
                  <a:t>FEEL THELIGHT</a:t>
                </a:r>
                <a:br>
                  <a:rPr lang="en-US" altLang="ko-KR" sz="2400"/>
                </a:br>
                <a:r>
                  <a:rPr lang="en-US" altLang="ko-KR" sz="2400"/>
                  <a:t/>
                </a:r>
                <a:br>
                  <a:rPr lang="en-US" altLang="ko-KR" sz="2400"/>
                </a:br>
                <a:r>
                  <a:rPr lang="en-US" altLang="ko-KR" sz="2400"/>
                  <a:t/>
                </a:r>
                <a:br>
                  <a:rPr lang="en-US" altLang="ko-KR" sz="2400"/>
                </a:br>
                <a:r>
                  <a:rPr lang="en-US" altLang="ko-KR" sz="2400"/>
                  <a:t/>
                </a:r>
                <a:br>
                  <a:rPr lang="en-US" altLang="ko-KR" sz="2400"/>
                </a:br>
                <a:endParaRPr lang="en-US" altLang="ko-KR" sz="2400"/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 flipH="1" flipV="1">
                <a:off x="7989570" y="3514090"/>
                <a:ext cx="526415" cy="358775"/>
              </a:xfrm>
              <a:prstGeom prst="line">
                <a:avLst/>
              </a:prstGeom>
              <a:noFill/>
              <a:ln w="3175" cap="rnd" cmpd="sng">
                <a:gradFill rotWithShape="1">
                  <a:gsLst>
                    <a:gs pos="0">
                      <a:srgbClr val="CB9F96">
                        <a:alpha val="0"/>
                      </a:srgbClr>
                    </a:gs>
                    <a:gs pos="100000">
                      <a:srgbClr val="FCE28B">
                        <a:lumMod val="100000"/>
                        <a:alpha val="82000"/>
                      </a:srgbClr>
                    </a:gs>
                  </a:gsLst>
                  <a:lin ang="108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8" name="텍스트 개체 틀 77"/>
              <p:cNvSpPr txBox="1">
                <a:spLocks noGrp="1"/>
              </p:cNvSpPr>
              <p:nvPr>
                <p:ph type="body" sz="quarter" idx="13" hasCustomPrompt="1"/>
              </p:nvPr>
            </p:nvSpPr>
            <p:spPr>
              <a:xfrm>
                <a:off x="5269230" y="2286635"/>
                <a:ext cx="3272155" cy="229552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rmAutofit/>
              </a:bodyPr>
              <a:lstStyle>
                <a:lvl1pPr marL="0" indent="0" algn="l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3600" b="0">
                    <a:ln w="1587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j-cs"/>
                  </a:defRPr>
                </a:lvl1pPr>
              </a:lstStyle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I Still Remember when things were Broken</a:t>
                </a:r>
              </a:p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But put together , the cracks were closing</a:t>
                </a:r>
              </a:p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Hurry up, hurry up</a:t>
                </a:r>
              </a:p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There's no more waiting</a:t>
                </a:r>
              </a:p>
              <a:p>
                <a:pPr marL="0" indent="0" algn="dist" defTabSz="5080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000"/>
                  <a:t>We're still worth saving</a:t>
                </a:r>
              </a:p>
            </p:txBody>
          </p:sp>
          <p:cxnSp>
            <p:nvCxnSpPr>
              <p:cNvPr id="80" name="직선 연결선 79"/>
              <p:cNvCxnSpPr/>
              <p:nvPr/>
            </p:nvCxnSpPr>
            <p:spPr>
              <a:xfrm flipH="1">
                <a:off x="4498340" y="3213100"/>
                <a:ext cx="147955" cy="432435"/>
              </a:xfrm>
              <a:prstGeom prst="line">
                <a:avLst/>
              </a:prstGeom>
              <a:ln w="19050" cap="rnd" cmpd="sng">
                <a:solidFill>
                  <a:schemeClr val="bg1">
                    <a:alpha val="61960"/>
                  </a:schemeClr>
                </a:solidFill>
                <a:prstDash val="solid"/>
                <a:round/>
                <a:headEnd type="oval" w="med" len="med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spTree>
        <p:extLst>
          <p:ext uri="{BB962C8B-B14F-4D97-AF65-F5344CB8AC3E}">
            <p14:creationId val="2493398089"/>
          </p:ext>
        </p:extLst>
      </p:cSld>
      <p:clrMapOvr>
        <a:masterClrMapping/>
      </p:clrMapOvr>
      <p:extLst>
        <p:ext uri="{DCECCB84-F9BA-43D5-87BE-67443E8EF086}">
          <p15:sldGuideLst xmlns:p15="http://schemas.microsoft.com/office/powerpoint/2012/main" xmlns="">
            <p15:guide id="1" orient="horz" pos="2160" userDrawn="1">
              <p15:clr>
                <a:srgbClr val="FBAE40"/>
              </p15:clr>
            </p15:guide>
            <p15:guide id="2" pos="2880" userDrawn="1">
              <p15:clr>
                <a:srgbClr val="FBAE40"/>
              </p15:clr>
            </p15:guide>
          </p15:sldGuideLst>
        </p:ext>
      </p:extLst>
    </p:sldLayout>
  </mc:Choice>
  <mc:Fallback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slideLayout6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사용자 지정 레이아웃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45" name="타원 9"/>
              <p:cNvSpPr>
                <a:spLocks/>
              </p:cNvSpPr>
              <p:nvPr userDrawn="1"/>
            </p:nvSpPr>
            <p:spPr>
              <a:xfrm flipV="1">
                <a:off x="920750" y="-158115"/>
                <a:ext cx="7301230" cy="4107180"/>
              </a:xfrm>
              <a:custGeom>
                <a:avLst/>
                <a:gdLst>
                  <a:gd name="TX0" fmla="*/ 0 w 3905251"/>
                  <a:gd name="TY0" fmla="*/ 1952625 h 2196703"/>
                  <a:gd name="TX1" fmla="*/ 1952625 w 3905251"/>
                  <a:gd name="TY1" fmla="*/ 0 h 2196703"/>
                  <a:gd name="TX2" fmla="*/ 3905250 w 3905251"/>
                  <a:gd name="TY2" fmla="*/ 1952625 h 2196703"/>
                  <a:gd name="TX3" fmla="*/ 0 w 3905251"/>
                  <a:gd name="TY3" fmla="*/ 1952625 h 21967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3905251" h="2196703">
                    <a:moveTo>
                      <a:pt x="0" y="1952625"/>
                    </a:moveTo>
                    <a:cubicBezTo>
                      <a:pt x="0" y="874220"/>
                      <a:pt x="874220" y="0"/>
                      <a:pt x="1952625" y="0"/>
                    </a:cubicBezTo>
                    <a:cubicBezTo>
                      <a:pt x="3031030" y="0"/>
                      <a:pt x="3905250" y="874220"/>
                      <a:pt x="3905250" y="1952625"/>
                    </a:cubicBezTo>
                    <a:cubicBezTo>
                      <a:pt x="3579813" y="2278062"/>
                      <a:pt x="325437" y="2278062"/>
                      <a:pt x="0" y="19526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CE28B">
                      <a:lumMod val="100000"/>
                      <a:alpha val="39000"/>
                    </a:srgbClr>
                  </a:gs>
                  <a:gs pos="72000">
                    <a:srgbClr val="AC665F">
                      <a:alpha val="0"/>
                    </a:srgbClr>
                  </a:gs>
                </a:gsLst>
                <a:lin ang="84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2" name="제목 1"/>
              <p:cNvSpPr txBox="1">
                <a:spLocks noGrp="1"/>
              </p:cNvSpPr>
              <p:nvPr>
                <p:ph type="title" hasCustomPrompt="1"/>
              </p:nvPr>
            </p:nvSpPr>
            <p:spPr>
              <a:xfrm>
                <a:off x="3082925" y="114300"/>
                <a:ext cx="2978785" cy="57912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rm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1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/>
                  <a:t>FEELTHELIGHT</a:t>
                </a:r>
              </a:p>
            </p:txBody>
          </p:sp>
          <p:sp>
            <p:nvSpPr>
              <p:cNvPr id="4" name="바닥글 개체 틀 3"/>
              <p:cNvSpPr txBox="1">
                <a:spLocks noGrp="1"/>
              </p:cNvSpPr>
              <p:nvPr>
                <p:ph type="ftr" sz="quarter" idx="11"/>
              </p:nvPr>
            </p:nvSpPr>
            <p:spPr>
              <a:xfrm>
                <a:off x="1115695" y="6572250"/>
                <a:ext cx="2510155" cy="20129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9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/>
                  <a:t>ADSTORE.TISTORY.COM</a:t>
                </a:r>
              </a:p>
            </p:txBody>
          </p:sp>
          <p:sp>
            <p:nvSpPr>
              <p:cNvPr id="5" name="슬라이드 번호 개체 틀 4"/>
              <p:cNvSpPr txBox="1">
                <a:spLocks noGrp="1"/>
              </p:cNvSpPr>
              <p:nvPr>
                <p:ph type="sldNum" sz="quarter" idx="12"/>
              </p:nvPr>
            </p:nvSpPr>
            <p:spPr>
              <a:xfrm>
                <a:off x="7618730" y="6572250"/>
                <a:ext cx="488950" cy="20129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0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000"/>
                  <a:t>‹#›</a:t>
                </a:fld>
                <a:endParaRPr lang="en-US" altLang="ko-KR" sz="1000"/>
              </a:p>
            </p:txBody>
          </p:sp>
          <p:grpSp>
            <p:nvGrpSpPr>
              <p:cNvPr id="6" name="그룹 5"/>
              <p:cNvGrpSpPr/>
              <p:nvPr userDrawn="1"/>
            </p:nvGrpSpPr>
            <p:grpSpPr>
              <a:xfrm>
                <a:off x="395605" y="454025"/>
                <a:ext cx="8956040" cy="5758180"/>
                <a:chOff x="395605" y="454025"/>
                <a:chExt cx="8956040" cy="5758180"/>
              </a:xfrm>
            </p:grpSpPr>
            <p:sp>
              <p:nvSpPr>
                <p:cNvPr id="7" name="타원 6"/>
                <p:cNvSpPr/>
                <p:nvPr userDrawn="1"/>
              </p:nvSpPr>
              <p:spPr>
                <a:xfrm flipV="1">
                  <a:off x="1004570" y="46990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타원 7"/>
                <p:cNvSpPr/>
                <p:nvPr userDrawn="1"/>
              </p:nvSpPr>
              <p:spPr>
                <a:xfrm flipV="1">
                  <a:off x="7527925" y="74739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/>
                <p:cNvSpPr/>
                <p:nvPr userDrawn="1"/>
              </p:nvSpPr>
              <p:spPr>
                <a:xfrm flipV="1">
                  <a:off x="5974080" y="454025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0" name="타원 9"/>
                <p:cNvSpPr/>
                <p:nvPr userDrawn="1"/>
              </p:nvSpPr>
              <p:spPr>
                <a:xfrm flipV="1">
                  <a:off x="1710690" y="98234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/>
                <p:cNvSpPr/>
                <p:nvPr userDrawn="1"/>
              </p:nvSpPr>
              <p:spPr>
                <a:xfrm flipV="1">
                  <a:off x="1020445" y="6155055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" name="그룹 11"/>
                <p:cNvGrpSpPr/>
                <p:nvPr userDrawn="1"/>
              </p:nvGrpSpPr>
              <p:grpSpPr>
                <a:xfrm rot="9000000">
                  <a:off x="6626860" y="2597150"/>
                  <a:ext cx="2724785" cy="3411855"/>
                  <a:chOff x="6626860" y="2597150"/>
                  <a:chExt cx="2724785" cy="3411855"/>
                </a:xfrm>
              </p:grpSpPr>
              <p:sp>
                <p:nvSpPr>
                  <p:cNvPr id="22" name="타원 21"/>
                  <p:cNvSpPr/>
                  <p:nvPr userDrawn="1"/>
                </p:nvSpPr>
                <p:spPr>
                  <a:xfrm flipV="1">
                    <a:off x="7785735" y="2698750"/>
                    <a:ext cx="23495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타원 22"/>
                  <p:cNvSpPr/>
                  <p:nvPr userDrawn="1"/>
                </p:nvSpPr>
                <p:spPr>
                  <a:xfrm flipV="1">
                    <a:off x="6570980" y="3331845"/>
                    <a:ext cx="45720" cy="4318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/>
                  <p:cNvSpPr/>
                  <p:nvPr userDrawn="1"/>
                </p:nvSpPr>
                <p:spPr>
                  <a:xfrm flipV="1">
                    <a:off x="7468870" y="4156710"/>
                    <a:ext cx="45720" cy="4318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 userDrawn="1"/>
                </p:nvSpPr>
                <p:spPr>
                  <a:xfrm flipV="1">
                    <a:off x="10119360" y="3968115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 userDrawn="1"/>
                </p:nvSpPr>
                <p:spPr>
                  <a:xfrm flipV="1">
                    <a:off x="8669020" y="6233160"/>
                    <a:ext cx="44450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타원 12"/>
                <p:cNvSpPr/>
                <p:nvPr userDrawn="1"/>
              </p:nvSpPr>
              <p:spPr>
                <a:xfrm flipV="1">
                  <a:off x="611505" y="2037715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/>
                <p:cNvGrpSpPr/>
                <p:nvPr userDrawn="1"/>
              </p:nvGrpSpPr>
              <p:grpSpPr>
                <a:xfrm>
                  <a:off x="395605" y="3621405"/>
                  <a:ext cx="592455" cy="1656080"/>
                  <a:chOff x="395605" y="3621405"/>
                  <a:chExt cx="592455" cy="1656080"/>
                </a:xfrm>
              </p:grpSpPr>
              <p:sp>
                <p:nvSpPr>
                  <p:cNvPr id="19" name="타원 18"/>
                  <p:cNvSpPr/>
                  <p:nvPr userDrawn="1"/>
                </p:nvSpPr>
                <p:spPr>
                  <a:xfrm flipV="1">
                    <a:off x="971550" y="426974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 userDrawn="1"/>
                </p:nvSpPr>
                <p:spPr>
                  <a:xfrm flipV="1">
                    <a:off x="395605" y="3621405"/>
                    <a:ext cx="29845" cy="2984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 userDrawn="1"/>
                </p:nvSpPr>
                <p:spPr>
                  <a:xfrm flipV="1">
                    <a:off x="811530" y="526161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" name="그룹 14"/>
                <p:cNvGrpSpPr/>
                <p:nvPr userDrawn="1"/>
              </p:nvGrpSpPr>
              <p:grpSpPr>
                <a:xfrm rot="9000000">
                  <a:off x="4101465" y="487680"/>
                  <a:ext cx="1968500" cy="1657350"/>
                  <a:chOff x="4101465" y="487680"/>
                  <a:chExt cx="1968500" cy="1657350"/>
                </a:xfrm>
              </p:grpSpPr>
              <p:sp>
                <p:nvSpPr>
                  <p:cNvPr id="16" name="타원 15"/>
                  <p:cNvSpPr/>
                  <p:nvPr userDrawn="1"/>
                </p:nvSpPr>
                <p:spPr>
                  <a:xfrm flipV="1">
                    <a:off x="6266815" y="871220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7" name="타원 16"/>
                  <p:cNvSpPr/>
                  <p:nvPr userDrawn="1"/>
                </p:nvSpPr>
                <p:spPr>
                  <a:xfrm flipV="1">
                    <a:off x="3913505" y="1673860"/>
                    <a:ext cx="45085" cy="4318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8" name="타원 17"/>
                  <p:cNvSpPr/>
                  <p:nvPr userDrawn="1"/>
                </p:nvSpPr>
                <p:spPr>
                  <a:xfrm flipV="1">
                    <a:off x="5093970" y="2422525"/>
                    <a:ext cx="43815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</p:grpSp>
          </p:grpSp>
          <p:cxnSp>
            <p:nvCxnSpPr>
              <p:cNvPr id="28" name="직선 연결선 27"/>
              <p:cNvCxnSpPr/>
              <p:nvPr/>
            </p:nvCxnSpPr>
            <p:spPr>
              <a:xfrm flipH="1" flipV="1">
                <a:off x="2102485" y="-168910"/>
                <a:ext cx="1167130" cy="636270"/>
              </a:xfrm>
              <a:prstGeom prst="line">
                <a:avLst/>
              </a:prstGeom>
              <a:noFill/>
              <a:ln w="3175" cap="rnd" cmpd="sng">
                <a:gradFill rotWithShape="1">
                  <a:gsLst>
                    <a:gs pos="0">
                      <a:srgbClr val="CB9F96">
                        <a:alpha val="0"/>
                      </a:srgbClr>
                    </a:gs>
                    <a:gs pos="100000">
                      <a:srgbClr val="FCE28B">
                        <a:lumMod val="100000"/>
                        <a:alpha val="82000"/>
                      </a:srgbClr>
                    </a:gs>
                  </a:gsLst>
                  <a:lin ang="108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" name="원호 32"/>
              <p:cNvSpPr>
                <a:spLocks/>
              </p:cNvSpPr>
              <p:nvPr userDrawn="1"/>
            </p:nvSpPr>
            <p:spPr>
              <a:xfrm flipV="1">
                <a:off x="933450" y="-3339465"/>
                <a:ext cx="7288530" cy="7288530"/>
              </a:xfrm>
              <a:prstGeom prst="arc">
                <a:avLst>
                  <a:gd name="adj1" fmla="val 11528918"/>
                  <a:gd name="adj2" fmla="val 473507"/>
                </a:avLst>
              </a:prstGeom>
              <a:noFill/>
              <a:ln w="6350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88000"/>
                        <a:lumOff val="12000"/>
                        <a:alpha val="95000"/>
                      </a:srgbClr>
                    </a:gs>
                  </a:gsLst>
                  <a:lin ang="8400000"/>
                </a:gradFill>
                <a:prstDash val="solid"/>
                <a:headEnd type="diamond" w="med" len="med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6" name="텍스트 개체 틀 55"/>
              <p:cNvSpPr txBox="1">
                <a:spLocks noGrp="1"/>
              </p:cNvSpPr>
              <p:nvPr userDrawn="1">
                <p:ph type="body" sz="quarter" idx="14" hasCustomPrompt="1"/>
              </p:nvPr>
            </p:nvSpPr>
            <p:spPr>
              <a:xfrm>
                <a:off x="1134110" y="733425"/>
                <a:ext cx="6886575" cy="19177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800" b="0">
                    <a:ln w="1587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  <a:lvl2pPr marL="4572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2pPr>
                <a:lvl3pPr marL="9144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3pPr>
                <a:lvl4pPr marL="13716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4pPr>
                <a:lvl5pPr marL="18288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5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800"/>
                  <a:t>목차를 입력하세요</a:t>
                </a:r>
              </a:p>
            </p:txBody>
          </p:sp>
          <p:sp>
            <p:nvSpPr>
              <p:cNvPr id="47" name="내용 개체 틀 46"/>
              <p:cNvSpPr txBox="1">
                <a:spLocks noGrp="1"/>
              </p:cNvSpPr>
              <p:nvPr>
                <p:ph sz="quarter" idx="13"/>
              </p:nvPr>
            </p:nvSpPr>
            <p:spPr>
              <a:xfrm>
                <a:off x="1123950" y="1052830"/>
                <a:ext cx="6896735" cy="5401310"/>
              </a:xfrm>
              <a:prstGeom prst="roundRect">
                <a:avLst>
                  <a:gd name="adj" fmla="val 1676"/>
                </a:avLst>
              </a:prstGeom>
              <a:solidFill>
                <a:schemeClr val="lt1">
                  <a:alpha val="11775"/>
                </a:schemeClr>
              </a:solidFill>
              <a:ln w="12700" cap="flat" cmpd="sng">
                <a:solidFill>
                  <a:schemeClr val="bg1">
                    <a:alpha val="18823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07950" tIns="179705" rIns="107950" bIns="179705" numCol="1" anchor="t">
                <a:normAutofit/>
              </a:bodyPr>
              <a:lstStyle>
                <a:lvl1pPr marL="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ctr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  <a:p>
                <a:pPr marL="0" indent="0" algn="ctr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>
                <a:off x="1123950" y="1739265"/>
                <a:ext cx="6896735" cy="635"/>
              </a:xfrm>
              <a:prstGeom prst="line">
                <a:avLst/>
              </a:prstGeom>
              <a:ln w="9525" cap="rnd" cmpd="sng">
                <a:solidFill>
                  <a:schemeClr val="bg1">
                    <a:alpha val="14901"/>
                  </a:schemeClr>
                </a:solidFill>
                <a:prstDash val="solid"/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텍스트 개체 틀 69"/>
              <p:cNvSpPr txBox="1">
                <a:spLocks noGrp="1"/>
              </p:cNvSpPr>
              <p:nvPr userDrawn="1">
                <p:ph type="body" sz="quarter" idx="15"/>
              </p:nvPr>
            </p:nvSpPr>
            <p:spPr>
              <a:xfrm>
                <a:off x="1109345" y="1188085"/>
                <a:ext cx="6911340" cy="35941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228600" indent="-22860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8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3600000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/>
                  <a:t>마스터 텍스트 스타일을 편집합니다</a:t>
                </a:r>
              </a:p>
            </p:txBody>
          </p:sp>
        </p:spTree>
        <p:extLst>
          <p:ext uri="{BB962C8B-B14F-4D97-AF65-F5344CB8AC3E}">
            <p14:creationId val="2762493444"/>
          </p:ext>
        </p:extLst>
      </p:cSld>
      <p:clrMapOvr>
        <a:masterClrMapping/>
      </p:clrMapOvr>
      <p:extLst mod="1">
        <p:ext uri="{DCECCB84-F9BA-43D5-87BE-67443E8EF086}">
          <p15:sldGuideLst xmlns:p15="http://schemas.microsoft.com/office/powerpoint/2012/main" xmlns="">
            <p15:guide id="1" orient="horz" pos="2160" userDrawn="1">
              <p15:clr>
                <a:srgbClr val="FBAE40"/>
              </p15:clr>
            </p15:guide>
            <p15:guide id="2" pos="2880" userDrawn="1">
              <p15:clr>
                <a:srgbClr val="FBAE40"/>
              </p15:clr>
            </p15:guide>
          </p15:sldGuideLst>
        </p:ext>
      </p:extLst>
    </p:sldLayout>
  </mc:Choice>
  <mc:Fallback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slideLayout7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4_사용자 지정 레이아웃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45" name="타원 9"/>
              <p:cNvSpPr>
                <a:spLocks/>
              </p:cNvSpPr>
              <p:nvPr userDrawn="1"/>
            </p:nvSpPr>
            <p:spPr>
              <a:xfrm flipV="1">
                <a:off x="920750" y="-158115"/>
                <a:ext cx="7301230" cy="4107180"/>
              </a:xfrm>
              <a:custGeom>
                <a:avLst/>
                <a:gdLst>
                  <a:gd name="TX0" fmla="*/ 0 w 3905251"/>
                  <a:gd name="TY0" fmla="*/ 1952625 h 2196703"/>
                  <a:gd name="TX1" fmla="*/ 1952625 w 3905251"/>
                  <a:gd name="TY1" fmla="*/ 0 h 2196703"/>
                  <a:gd name="TX2" fmla="*/ 3905250 w 3905251"/>
                  <a:gd name="TY2" fmla="*/ 1952625 h 2196703"/>
                  <a:gd name="TX3" fmla="*/ 0 w 3905251"/>
                  <a:gd name="TY3" fmla="*/ 1952625 h 21967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3905251" h="2196703">
                    <a:moveTo>
                      <a:pt x="0" y="1952625"/>
                    </a:moveTo>
                    <a:cubicBezTo>
                      <a:pt x="0" y="874220"/>
                      <a:pt x="874220" y="0"/>
                      <a:pt x="1952625" y="0"/>
                    </a:cubicBezTo>
                    <a:cubicBezTo>
                      <a:pt x="3031030" y="0"/>
                      <a:pt x="3905250" y="874220"/>
                      <a:pt x="3905250" y="1952625"/>
                    </a:cubicBezTo>
                    <a:cubicBezTo>
                      <a:pt x="3579813" y="2278062"/>
                      <a:pt x="325437" y="2278062"/>
                      <a:pt x="0" y="19526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CE28B">
                      <a:lumMod val="100000"/>
                      <a:alpha val="39000"/>
                    </a:srgbClr>
                  </a:gs>
                  <a:gs pos="72000">
                    <a:srgbClr val="AC665F">
                      <a:alpha val="0"/>
                    </a:srgbClr>
                  </a:gs>
                </a:gsLst>
                <a:lin ang="84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2" name="제목 1"/>
              <p:cNvSpPr txBox="1">
                <a:spLocks noGrp="1"/>
              </p:cNvSpPr>
              <p:nvPr>
                <p:ph type="title" hasCustomPrompt="1"/>
              </p:nvPr>
            </p:nvSpPr>
            <p:spPr>
              <a:xfrm>
                <a:off x="3082925" y="114300"/>
                <a:ext cx="2978785" cy="57912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rm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1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/>
                  <a:t>FEELTHELIGHT</a:t>
                </a:r>
              </a:p>
            </p:txBody>
          </p:sp>
          <p:sp>
            <p:nvSpPr>
              <p:cNvPr id="4" name="바닥글 개체 틀 3"/>
              <p:cNvSpPr txBox="1">
                <a:spLocks noGrp="1"/>
              </p:cNvSpPr>
              <p:nvPr>
                <p:ph type="ftr" sz="quarter" idx="11"/>
              </p:nvPr>
            </p:nvSpPr>
            <p:spPr>
              <a:xfrm>
                <a:off x="1070610" y="6572250"/>
                <a:ext cx="2510155" cy="20129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9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/>
                  <a:t>ADSTORE.TISTORY.COM</a:t>
                </a:r>
              </a:p>
            </p:txBody>
          </p:sp>
          <p:sp>
            <p:nvSpPr>
              <p:cNvPr id="5" name="슬라이드 번호 개체 틀 4"/>
              <p:cNvSpPr txBox="1">
                <a:spLocks noGrp="1"/>
              </p:cNvSpPr>
              <p:nvPr>
                <p:ph type="sldNum" sz="quarter" idx="12"/>
              </p:nvPr>
            </p:nvSpPr>
            <p:spPr>
              <a:xfrm>
                <a:off x="7764780" y="6572250"/>
                <a:ext cx="488950" cy="20129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0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000"/>
                  <a:t>‹#›</a:t>
                </a:fld>
                <a:endParaRPr lang="en-US" altLang="ko-KR" sz="1000"/>
              </a:p>
            </p:txBody>
          </p:sp>
          <p:grpSp>
            <p:nvGrpSpPr>
              <p:cNvPr id="6" name="그룹 5"/>
              <p:cNvGrpSpPr/>
              <p:nvPr userDrawn="1"/>
            </p:nvGrpSpPr>
            <p:grpSpPr>
              <a:xfrm>
                <a:off x="395605" y="454025"/>
                <a:ext cx="8956040" cy="5758180"/>
                <a:chOff x="395605" y="454025"/>
                <a:chExt cx="8956040" cy="5758180"/>
              </a:xfrm>
            </p:grpSpPr>
            <p:sp>
              <p:nvSpPr>
                <p:cNvPr id="7" name="타원 6"/>
                <p:cNvSpPr/>
                <p:nvPr userDrawn="1"/>
              </p:nvSpPr>
              <p:spPr>
                <a:xfrm flipV="1">
                  <a:off x="1004570" y="46990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타원 7"/>
                <p:cNvSpPr/>
                <p:nvPr userDrawn="1"/>
              </p:nvSpPr>
              <p:spPr>
                <a:xfrm flipV="1">
                  <a:off x="7527925" y="74739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/>
                <p:cNvSpPr/>
                <p:nvPr userDrawn="1"/>
              </p:nvSpPr>
              <p:spPr>
                <a:xfrm flipV="1">
                  <a:off x="5974080" y="454025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0" name="타원 9"/>
                <p:cNvSpPr/>
                <p:nvPr userDrawn="1"/>
              </p:nvSpPr>
              <p:spPr>
                <a:xfrm flipV="1">
                  <a:off x="1710690" y="98234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/>
                <p:cNvSpPr/>
                <p:nvPr userDrawn="1"/>
              </p:nvSpPr>
              <p:spPr>
                <a:xfrm flipV="1">
                  <a:off x="1020445" y="6155055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" name="그룹 11"/>
                <p:cNvGrpSpPr/>
                <p:nvPr userDrawn="1"/>
              </p:nvGrpSpPr>
              <p:grpSpPr>
                <a:xfrm rot="9000000">
                  <a:off x="6626860" y="2597150"/>
                  <a:ext cx="2724785" cy="3411855"/>
                  <a:chOff x="6626860" y="2597150"/>
                  <a:chExt cx="2724785" cy="3411855"/>
                </a:xfrm>
              </p:grpSpPr>
              <p:sp>
                <p:nvSpPr>
                  <p:cNvPr id="22" name="타원 21"/>
                  <p:cNvSpPr/>
                  <p:nvPr userDrawn="1"/>
                </p:nvSpPr>
                <p:spPr>
                  <a:xfrm flipV="1">
                    <a:off x="7347585" y="5765165"/>
                    <a:ext cx="23495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타원 22"/>
                  <p:cNvSpPr/>
                  <p:nvPr userDrawn="1"/>
                </p:nvSpPr>
                <p:spPr>
                  <a:xfrm flipV="1">
                    <a:off x="8700135" y="5800725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/>
                  <p:cNvSpPr/>
                  <p:nvPr userDrawn="1"/>
                </p:nvSpPr>
                <p:spPr>
                  <a:xfrm flipV="1">
                    <a:off x="8335010" y="4637405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 userDrawn="1"/>
                </p:nvSpPr>
                <p:spPr>
                  <a:xfrm flipV="1">
                    <a:off x="5960110" y="3498850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 userDrawn="1"/>
                </p:nvSpPr>
                <p:spPr>
                  <a:xfrm flipV="1">
                    <a:off x="8335010" y="2238375"/>
                    <a:ext cx="44450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타원 12"/>
                <p:cNvSpPr/>
                <p:nvPr userDrawn="1"/>
              </p:nvSpPr>
              <p:spPr>
                <a:xfrm flipV="1">
                  <a:off x="611505" y="2037715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/>
                <p:cNvGrpSpPr/>
                <p:nvPr userDrawn="1"/>
              </p:nvGrpSpPr>
              <p:grpSpPr>
                <a:xfrm>
                  <a:off x="395605" y="3621405"/>
                  <a:ext cx="592455" cy="1656080"/>
                  <a:chOff x="395605" y="3621405"/>
                  <a:chExt cx="592455" cy="1656080"/>
                </a:xfrm>
              </p:grpSpPr>
              <p:sp>
                <p:nvSpPr>
                  <p:cNvPr id="19" name="타원 18"/>
                  <p:cNvSpPr/>
                  <p:nvPr userDrawn="1"/>
                </p:nvSpPr>
                <p:spPr>
                  <a:xfrm flipV="1">
                    <a:off x="971550" y="426974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 userDrawn="1"/>
                </p:nvSpPr>
                <p:spPr>
                  <a:xfrm flipV="1">
                    <a:off x="395605" y="3621405"/>
                    <a:ext cx="29845" cy="2984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 userDrawn="1"/>
                </p:nvSpPr>
                <p:spPr>
                  <a:xfrm flipV="1">
                    <a:off x="811530" y="526161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" name="그룹 14"/>
                <p:cNvGrpSpPr/>
                <p:nvPr userDrawn="1"/>
              </p:nvGrpSpPr>
              <p:grpSpPr>
                <a:xfrm rot="9000000">
                  <a:off x="4101465" y="487680"/>
                  <a:ext cx="1968500" cy="1657350"/>
                  <a:chOff x="4101465" y="487680"/>
                  <a:chExt cx="1968500" cy="1657350"/>
                </a:xfrm>
              </p:grpSpPr>
              <p:sp>
                <p:nvSpPr>
                  <p:cNvPr id="16" name="타원 15"/>
                  <p:cNvSpPr/>
                  <p:nvPr userDrawn="1"/>
                </p:nvSpPr>
                <p:spPr>
                  <a:xfrm flipV="1">
                    <a:off x="3823970" y="1082675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7" name="타원 16"/>
                  <p:cNvSpPr/>
                  <p:nvPr userDrawn="1"/>
                </p:nvSpPr>
                <p:spPr>
                  <a:xfrm flipV="1">
                    <a:off x="6249035" y="1541145"/>
                    <a:ext cx="44450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8" name="타원 17"/>
                  <p:cNvSpPr/>
                  <p:nvPr userDrawn="1"/>
                </p:nvSpPr>
                <p:spPr>
                  <a:xfrm flipV="1">
                    <a:off x="5602605" y="302260"/>
                    <a:ext cx="43815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</p:grpSp>
          </p:grpSp>
          <p:cxnSp>
            <p:nvCxnSpPr>
              <p:cNvPr id="28" name="직선 연결선 27"/>
              <p:cNvCxnSpPr/>
              <p:nvPr/>
            </p:nvCxnSpPr>
            <p:spPr>
              <a:xfrm flipH="1" flipV="1">
                <a:off x="2102485" y="-168910"/>
                <a:ext cx="1167130" cy="636270"/>
              </a:xfrm>
              <a:prstGeom prst="line">
                <a:avLst/>
              </a:prstGeom>
              <a:noFill/>
              <a:ln w="3175" cap="rnd" cmpd="sng">
                <a:gradFill rotWithShape="1">
                  <a:gsLst>
                    <a:gs pos="0">
                      <a:srgbClr val="CB9F96">
                        <a:alpha val="0"/>
                      </a:srgbClr>
                    </a:gs>
                    <a:gs pos="100000">
                      <a:srgbClr val="FCE28B">
                        <a:lumMod val="100000"/>
                        <a:alpha val="82000"/>
                      </a:srgbClr>
                    </a:gs>
                  </a:gsLst>
                  <a:lin ang="108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" name="원호 32"/>
              <p:cNvSpPr>
                <a:spLocks/>
              </p:cNvSpPr>
              <p:nvPr userDrawn="1"/>
            </p:nvSpPr>
            <p:spPr>
              <a:xfrm flipV="1">
                <a:off x="933450" y="-3339465"/>
                <a:ext cx="7288530" cy="7288530"/>
              </a:xfrm>
              <a:prstGeom prst="arc">
                <a:avLst>
                  <a:gd name="adj1" fmla="val 11528918"/>
                  <a:gd name="adj2" fmla="val 473507"/>
                </a:avLst>
              </a:prstGeom>
              <a:noFill/>
              <a:ln w="6350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88000"/>
                        <a:lumOff val="12000"/>
                        <a:alpha val="95000"/>
                      </a:srgbClr>
                    </a:gs>
                  </a:gsLst>
                  <a:lin ang="8400000"/>
                </a:gradFill>
                <a:prstDash val="solid"/>
                <a:headEnd type="diamond" w="med" len="med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6" name="텍스트 개체 틀 55"/>
              <p:cNvSpPr txBox="1">
                <a:spLocks noGrp="1"/>
              </p:cNvSpPr>
              <p:nvPr userDrawn="1">
                <p:ph type="body" sz="quarter" idx="14" hasCustomPrompt="1"/>
              </p:nvPr>
            </p:nvSpPr>
            <p:spPr>
              <a:xfrm>
                <a:off x="1134110" y="861695"/>
                <a:ext cx="6886575" cy="19177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800" b="0">
                    <a:ln w="1587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  <a:lvl2pPr marL="4572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2pPr>
                <a:lvl3pPr marL="9144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3pPr>
                <a:lvl4pPr marL="13716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4pPr>
                <a:lvl5pPr marL="18288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5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800"/>
                  <a:t>목차를 입력하세요</a:t>
                </a:r>
              </a:p>
            </p:txBody>
          </p:sp>
          <p:sp>
            <p:nvSpPr>
              <p:cNvPr id="47" name="내용 개체 틀 46"/>
              <p:cNvSpPr txBox="1">
                <a:spLocks noGrp="1"/>
              </p:cNvSpPr>
              <p:nvPr>
                <p:ph sz="quarter" idx="13"/>
              </p:nvPr>
            </p:nvSpPr>
            <p:spPr>
              <a:xfrm>
                <a:off x="1123950" y="2033269"/>
                <a:ext cx="6896735" cy="4420870"/>
              </a:xfrm>
              <a:prstGeom prst="roundRect">
                <a:avLst>
                  <a:gd name="adj" fmla="val 1676"/>
                </a:avLst>
              </a:prstGeom>
              <a:no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07950" tIns="179705" rIns="107950" bIns="179705" numCol="1" anchor="t">
                <a:normAutofit/>
              </a:bodyPr>
              <a:lstStyle>
                <a:lvl1pPr marL="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ctr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  <a:p>
                <a:pPr marL="0" indent="0" algn="ctr" defTabSz="50800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>
                <a:off x="1123950" y="1840865"/>
                <a:ext cx="6896735" cy="635"/>
              </a:xfrm>
              <a:prstGeom prst="line">
                <a:avLst/>
              </a:prstGeom>
              <a:ln w="9525" cap="rnd" cmpd="sng">
                <a:solidFill>
                  <a:schemeClr val="bg1">
                    <a:alpha val="6196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텍스트 개체 틀 69"/>
              <p:cNvSpPr txBox="1">
                <a:spLocks noGrp="1"/>
              </p:cNvSpPr>
              <p:nvPr userDrawn="1">
                <p:ph type="body" sz="quarter" idx="15"/>
              </p:nvPr>
            </p:nvSpPr>
            <p:spPr>
              <a:xfrm>
                <a:off x="1109345" y="1289685"/>
                <a:ext cx="6911340" cy="35941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228600" indent="-228600" algn="l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20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3600000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000"/>
                  <a:t>마스터 텍스트 스타일을 편집합니다</a:t>
                </a:r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228465" y="27305"/>
                <a:ext cx="667385" cy="729615"/>
              </a:xfrm>
              <a:prstGeom prst="rect">
                <a:avLst/>
              </a:prstGeom>
            </p:spPr>
          </p:pic>
          <p:cxnSp>
            <p:nvCxnSpPr>
              <p:cNvPr id="35" name="직선 연결선 34"/>
              <p:cNvCxnSpPr/>
              <p:nvPr/>
            </p:nvCxnSpPr>
            <p:spPr>
              <a:xfrm>
                <a:off x="3656330" y="6669405"/>
                <a:ext cx="4012565" cy="635"/>
              </a:xfrm>
              <a:prstGeom prst="line">
                <a:avLst/>
              </a:prstGeom>
              <a:ln w="9525" cap="rnd" cmpd="sng">
                <a:solidFill>
                  <a:schemeClr val="bg1">
                    <a:alpha val="6196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spTree>
        <p:extLst>
          <p:ext uri="{BB962C8B-B14F-4D97-AF65-F5344CB8AC3E}">
            <p14:creationId val="3844456255"/>
          </p:ext>
        </p:extLst>
      </p:cSld>
      <p:clrMapOvr>
        <a:masterClrMapping/>
      </p:clrMapOvr>
      <p:extLst mod="1">
        <p:ext uri="{DCECCB84-F9BA-43D5-87BE-67443E8EF086}">
          <p15:sldGuideLst xmlns:p15="http://schemas.microsoft.com/office/powerpoint/2012/main" xmlns="">
            <p15:guide id="1" orient="horz" pos="2160">
              <p15:clr>
                <a:srgbClr val="FBAE40"/>
              </p15:clr>
            </p15:guide>
            <p15:guide id="2" pos="2880">
              <p15:clr>
                <a:srgbClr val="FBAE40"/>
              </p15:clr>
            </p15:guide>
          </p15:sldGuideLst>
        </p:ext>
      </p:extLst>
    </p:sldLayout>
  </mc:Choice>
  <mc:Fallback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slideLayout8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5_사용자 지정 레이아웃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pic>
            <p:nvPicPr>
              <p:cNvPr id="3" name="그림 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228465" y="27305"/>
                <a:ext cx="667385" cy="729615"/>
              </a:xfrm>
              <a:prstGeom prst="rect">
                <a:avLst/>
              </a:prstGeom>
            </p:spPr>
          </p:pic>
          <p:sp>
            <p:nvSpPr>
              <p:cNvPr id="45" name="타원 9"/>
              <p:cNvSpPr>
                <a:spLocks/>
              </p:cNvSpPr>
              <p:nvPr userDrawn="1"/>
            </p:nvSpPr>
            <p:spPr>
              <a:xfrm flipV="1">
                <a:off x="920750" y="-158115"/>
                <a:ext cx="7301230" cy="4107180"/>
              </a:xfrm>
              <a:custGeom>
                <a:avLst/>
                <a:gdLst>
                  <a:gd name="TX0" fmla="*/ 0 w 3905251"/>
                  <a:gd name="TY0" fmla="*/ 1952625 h 2196703"/>
                  <a:gd name="TX1" fmla="*/ 1952625 w 3905251"/>
                  <a:gd name="TY1" fmla="*/ 0 h 2196703"/>
                  <a:gd name="TX2" fmla="*/ 3905250 w 3905251"/>
                  <a:gd name="TY2" fmla="*/ 1952625 h 2196703"/>
                  <a:gd name="TX3" fmla="*/ 0 w 3905251"/>
                  <a:gd name="TY3" fmla="*/ 1952625 h 21967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3905251" h="2196703">
                    <a:moveTo>
                      <a:pt x="0" y="1952625"/>
                    </a:moveTo>
                    <a:cubicBezTo>
                      <a:pt x="0" y="874220"/>
                      <a:pt x="874220" y="0"/>
                      <a:pt x="1952625" y="0"/>
                    </a:cubicBezTo>
                    <a:cubicBezTo>
                      <a:pt x="3031030" y="0"/>
                      <a:pt x="3905250" y="874220"/>
                      <a:pt x="3905250" y="1952625"/>
                    </a:cubicBezTo>
                    <a:cubicBezTo>
                      <a:pt x="3579813" y="2278062"/>
                      <a:pt x="325437" y="2278062"/>
                      <a:pt x="0" y="19526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CE28B">
                      <a:lumMod val="100000"/>
                      <a:alpha val="39000"/>
                    </a:srgbClr>
                  </a:gs>
                  <a:gs pos="72000">
                    <a:srgbClr val="AC665F">
                      <a:alpha val="0"/>
                    </a:srgbClr>
                  </a:gs>
                </a:gsLst>
                <a:lin ang="84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2" name="제목 1"/>
              <p:cNvSpPr txBox="1">
                <a:spLocks noGrp="1"/>
              </p:cNvSpPr>
              <p:nvPr>
                <p:ph type="title" hasCustomPrompt="1"/>
              </p:nvPr>
            </p:nvSpPr>
            <p:spPr>
              <a:xfrm>
                <a:off x="3082925" y="114300"/>
                <a:ext cx="2978785" cy="57912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rm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1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/>
                  <a:t>FEELTHELIGHT</a:t>
                </a:r>
              </a:p>
            </p:txBody>
          </p:sp>
          <p:sp>
            <p:nvSpPr>
              <p:cNvPr id="4" name="바닥글 개체 틀 3"/>
              <p:cNvSpPr txBox="1">
                <a:spLocks noGrp="1"/>
              </p:cNvSpPr>
              <p:nvPr>
                <p:ph type="ftr" sz="quarter" idx="11"/>
              </p:nvPr>
            </p:nvSpPr>
            <p:spPr>
              <a:xfrm>
                <a:off x="1134110" y="6572250"/>
                <a:ext cx="2510155" cy="20129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9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/>
                  <a:t>ADSTORE.TISTORY.COM</a:t>
                </a:r>
              </a:p>
            </p:txBody>
          </p:sp>
          <p:sp>
            <p:nvSpPr>
              <p:cNvPr id="5" name="슬라이드 번호 개체 틀 4"/>
              <p:cNvSpPr txBox="1">
                <a:spLocks noGrp="1"/>
              </p:cNvSpPr>
              <p:nvPr>
                <p:ph type="sldNum" sz="quarter" idx="12"/>
              </p:nvPr>
            </p:nvSpPr>
            <p:spPr>
              <a:xfrm>
                <a:off x="7618729" y="6572250"/>
                <a:ext cx="488950" cy="20129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0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39000"/>
                            <a:lumOff val="61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000"/>
                  <a:t>‹#›</a:t>
                </a:fld>
                <a:endParaRPr lang="en-US" altLang="ko-KR" sz="1000"/>
              </a:p>
            </p:txBody>
          </p:sp>
          <p:grpSp>
            <p:nvGrpSpPr>
              <p:cNvPr id="6" name="그룹 5"/>
              <p:cNvGrpSpPr/>
              <p:nvPr userDrawn="1"/>
            </p:nvGrpSpPr>
            <p:grpSpPr>
              <a:xfrm>
                <a:off x="395605" y="454025"/>
                <a:ext cx="8956040" cy="5758180"/>
                <a:chOff x="395605" y="454025"/>
                <a:chExt cx="8956040" cy="5758180"/>
              </a:xfrm>
            </p:grpSpPr>
            <p:sp>
              <p:nvSpPr>
                <p:cNvPr id="7" name="타원 6"/>
                <p:cNvSpPr/>
                <p:nvPr userDrawn="1"/>
              </p:nvSpPr>
              <p:spPr>
                <a:xfrm flipV="1">
                  <a:off x="1004570" y="46990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타원 7"/>
                <p:cNvSpPr/>
                <p:nvPr userDrawn="1"/>
              </p:nvSpPr>
              <p:spPr>
                <a:xfrm flipV="1">
                  <a:off x="7527925" y="74739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/>
                <p:cNvSpPr/>
                <p:nvPr userDrawn="1"/>
              </p:nvSpPr>
              <p:spPr>
                <a:xfrm flipV="1">
                  <a:off x="5974080" y="454025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0" name="타원 9"/>
                <p:cNvSpPr/>
                <p:nvPr userDrawn="1"/>
              </p:nvSpPr>
              <p:spPr>
                <a:xfrm flipV="1">
                  <a:off x="1710690" y="98234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/>
                <p:cNvSpPr/>
                <p:nvPr userDrawn="1"/>
              </p:nvSpPr>
              <p:spPr>
                <a:xfrm flipV="1">
                  <a:off x="1020445" y="6155055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" name="그룹 11"/>
                <p:cNvGrpSpPr/>
                <p:nvPr userDrawn="1"/>
              </p:nvGrpSpPr>
              <p:grpSpPr>
                <a:xfrm rot="9000000">
                  <a:off x="6626860" y="2597150"/>
                  <a:ext cx="2724785" cy="3411855"/>
                  <a:chOff x="6626860" y="2597150"/>
                  <a:chExt cx="2724785" cy="3411855"/>
                </a:xfrm>
              </p:grpSpPr>
              <p:sp>
                <p:nvSpPr>
                  <p:cNvPr id="22" name="타원 21"/>
                  <p:cNvSpPr/>
                  <p:nvPr userDrawn="1"/>
                </p:nvSpPr>
                <p:spPr>
                  <a:xfrm flipV="1">
                    <a:off x="7347585" y="5765165"/>
                    <a:ext cx="23495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타원 22"/>
                  <p:cNvSpPr/>
                  <p:nvPr userDrawn="1"/>
                </p:nvSpPr>
                <p:spPr>
                  <a:xfrm flipV="1">
                    <a:off x="8700135" y="5800725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/>
                  <p:cNvSpPr/>
                  <p:nvPr userDrawn="1"/>
                </p:nvSpPr>
                <p:spPr>
                  <a:xfrm flipV="1">
                    <a:off x="8335010" y="4637405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 userDrawn="1"/>
                </p:nvSpPr>
                <p:spPr>
                  <a:xfrm flipV="1">
                    <a:off x="5960110" y="3498850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 userDrawn="1"/>
                </p:nvSpPr>
                <p:spPr>
                  <a:xfrm flipV="1">
                    <a:off x="8335010" y="2238375"/>
                    <a:ext cx="44450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타원 12"/>
                <p:cNvSpPr/>
                <p:nvPr userDrawn="1"/>
              </p:nvSpPr>
              <p:spPr>
                <a:xfrm flipV="1">
                  <a:off x="611505" y="2037715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/>
                <p:cNvGrpSpPr/>
                <p:nvPr userDrawn="1"/>
              </p:nvGrpSpPr>
              <p:grpSpPr>
                <a:xfrm>
                  <a:off x="395605" y="3621405"/>
                  <a:ext cx="592455" cy="1656080"/>
                  <a:chOff x="395605" y="3621405"/>
                  <a:chExt cx="592455" cy="1656080"/>
                </a:xfrm>
              </p:grpSpPr>
              <p:sp>
                <p:nvSpPr>
                  <p:cNvPr id="19" name="타원 18"/>
                  <p:cNvSpPr/>
                  <p:nvPr userDrawn="1"/>
                </p:nvSpPr>
                <p:spPr>
                  <a:xfrm flipV="1">
                    <a:off x="971550" y="426974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 userDrawn="1"/>
                </p:nvSpPr>
                <p:spPr>
                  <a:xfrm flipV="1">
                    <a:off x="395605" y="3621405"/>
                    <a:ext cx="29845" cy="2984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 userDrawn="1"/>
                </p:nvSpPr>
                <p:spPr>
                  <a:xfrm flipV="1">
                    <a:off x="811530" y="526161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" name="그룹 14"/>
                <p:cNvGrpSpPr/>
                <p:nvPr userDrawn="1"/>
              </p:nvGrpSpPr>
              <p:grpSpPr>
                <a:xfrm rot="9000000">
                  <a:off x="4101465" y="487680"/>
                  <a:ext cx="1968500" cy="1657350"/>
                  <a:chOff x="4101465" y="487680"/>
                  <a:chExt cx="1968500" cy="1657350"/>
                </a:xfrm>
              </p:grpSpPr>
              <p:sp>
                <p:nvSpPr>
                  <p:cNvPr id="16" name="타원 15"/>
                  <p:cNvSpPr/>
                  <p:nvPr userDrawn="1"/>
                </p:nvSpPr>
                <p:spPr>
                  <a:xfrm flipV="1">
                    <a:off x="3823970" y="1082675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7" name="타원 16"/>
                  <p:cNvSpPr/>
                  <p:nvPr userDrawn="1"/>
                </p:nvSpPr>
                <p:spPr>
                  <a:xfrm flipV="1">
                    <a:off x="6249035" y="1541145"/>
                    <a:ext cx="44450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8" name="타원 17"/>
                  <p:cNvSpPr/>
                  <p:nvPr userDrawn="1"/>
                </p:nvSpPr>
                <p:spPr>
                  <a:xfrm flipV="1">
                    <a:off x="5602605" y="302260"/>
                    <a:ext cx="43815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</p:grpSp>
          </p:grpSp>
          <p:cxnSp>
            <p:nvCxnSpPr>
              <p:cNvPr id="28" name="직선 연결선 27"/>
              <p:cNvCxnSpPr/>
              <p:nvPr/>
            </p:nvCxnSpPr>
            <p:spPr>
              <a:xfrm flipH="1" flipV="1">
                <a:off x="2102485" y="-168910"/>
                <a:ext cx="1167130" cy="636270"/>
              </a:xfrm>
              <a:prstGeom prst="line">
                <a:avLst/>
              </a:prstGeom>
              <a:noFill/>
              <a:ln w="3175" cap="rnd" cmpd="sng">
                <a:gradFill rotWithShape="1">
                  <a:gsLst>
                    <a:gs pos="0">
                      <a:srgbClr val="CB9F96">
                        <a:alpha val="0"/>
                      </a:srgbClr>
                    </a:gs>
                    <a:gs pos="100000">
                      <a:srgbClr val="FCE28B">
                        <a:lumMod val="100000"/>
                        <a:alpha val="82000"/>
                      </a:srgbClr>
                    </a:gs>
                  </a:gsLst>
                  <a:lin ang="108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" name="원호 32"/>
              <p:cNvSpPr>
                <a:spLocks/>
              </p:cNvSpPr>
              <p:nvPr userDrawn="1"/>
            </p:nvSpPr>
            <p:spPr>
              <a:xfrm flipV="1">
                <a:off x="933450" y="-3339465"/>
                <a:ext cx="7288530" cy="7288530"/>
              </a:xfrm>
              <a:prstGeom prst="arc">
                <a:avLst>
                  <a:gd name="adj1" fmla="val 11528918"/>
                  <a:gd name="adj2" fmla="val 473507"/>
                </a:avLst>
              </a:prstGeom>
              <a:noFill/>
              <a:ln w="6350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88000"/>
                        <a:lumOff val="12000"/>
                        <a:alpha val="95000"/>
                      </a:srgbClr>
                    </a:gs>
                  </a:gsLst>
                  <a:lin ang="8400000"/>
                </a:gradFill>
                <a:prstDash val="solid"/>
                <a:headEnd type="diamond" w="med" len="med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6" name="텍스트 개체 틀 55"/>
              <p:cNvSpPr txBox="1">
                <a:spLocks noGrp="1"/>
              </p:cNvSpPr>
              <p:nvPr userDrawn="1">
                <p:ph type="body" sz="quarter" idx="14" hasCustomPrompt="1"/>
              </p:nvPr>
            </p:nvSpPr>
            <p:spPr>
              <a:xfrm>
                <a:off x="1134110" y="836930"/>
                <a:ext cx="6886575" cy="19177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800" b="0">
                    <a:ln w="1587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  <a:lvl2pPr marL="4572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2pPr>
                <a:lvl3pPr marL="9144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3pPr>
                <a:lvl4pPr marL="13716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4pPr>
                <a:lvl5pPr marL="18288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5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800"/>
                  <a:t>목차를 입력하세요</a:t>
                </a:r>
              </a:p>
            </p:txBody>
          </p:sp>
          <p:sp>
            <p:nvSpPr>
              <p:cNvPr id="47" name="내용 개체 틀 46"/>
              <p:cNvSpPr txBox="1">
                <a:spLocks noGrp="1"/>
              </p:cNvSpPr>
              <p:nvPr>
                <p:ph sz="quarter" idx="13"/>
              </p:nvPr>
            </p:nvSpPr>
            <p:spPr>
              <a:xfrm>
                <a:off x="1123950" y="1124585"/>
                <a:ext cx="6896735" cy="5401310"/>
              </a:xfrm>
              <a:prstGeom prst="roundRect">
                <a:avLst>
                  <a:gd name="adj" fmla="val 1676"/>
                </a:avLst>
              </a:prstGeom>
              <a:solidFill>
                <a:schemeClr val="lt1">
                  <a:alpha val="84780"/>
                </a:schemeClr>
              </a:solidFill>
              <a:ln w="12700" cap="flat" cmpd="sng">
                <a:solidFill>
                  <a:schemeClr val="bg1">
                    <a:alpha val="18823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07950" tIns="179705" rIns="107950" bIns="179705" numCol="1" anchor="t">
                <a:normAutofit/>
              </a:bodyPr>
              <a:lstStyle>
                <a:lvl1pPr marL="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>
                    <a:ln w="9525" cap="flat" cmpd="sng">
                      <a:solidFill>
                        <a:srgbClr val="893996">
                          <a:alpha val="0"/>
                        </a:srgbClr>
                      </a:solidFill>
                      <a:prstDash val="solid"/>
                    </a:ln>
                    <a:solidFill>
                      <a:srgbClr val="221A42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</p:txBody>
          </p:sp>
          <p:sp>
            <p:nvSpPr>
              <p:cNvPr id="70" name="텍스트 개체 틀 69"/>
              <p:cNvSpPr txBox="1">
                <a:spLocks noGrp="1"/>
              </p:cNvSpPr>
              <p:nvPr userDrawn="1">
                <p:ph type="body" sz="quarter" idx="15"/>
              </p:nvPr>
            </p:nvSpPr>
            <p:spPr>
              <a:xfrm>
                <a:off x="1109345" y="1188085"/>
                <a:ext cx="6911340" cy="35941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l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  <a:defRPr lang="en-GB" altLang="en-US" sz="22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31000">
                          <a:srgbClr val="854C67"/>
                        </a:gs>
                        <a:gs pos="100000">
                          <a:srgbClr val="543B5B"/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200"/>
                  <a:t>마스터 텍스트 스타일을 편집합니다</a:t>
                </a:r>
              </a:p>
            </p:txBody>
          </p:sp>
        </p:spTree>
        <p:extLst>
          <p:ext uri="{BB962C8B-B14F-4D97-AF65-F5344CB8AC3E}">
            <p14:creationId val="2927538713"/>
          </p:ext>
        </p:extLst>
      </p:cSld>
      <p:clrMapOvr>
        <a:masterClrMapping/>
      </p:clrMapOvr>
      <p:extLst mod="1">
        <p:ext uri="{DCECCB84-F9BA-43D5-87BE-67443E8EF086}">
          <p15:sldGuideLst xmlns:p15="http://schemas.microsoft.com/office/powerpoint/2012/main" xmlns="">
            <p15:guide id="1" orient="horz" pos="2160">
              <p15:clr>
                <a:srgbClr val="FBAE40"/>
              </p15:clr>
            </p15:guide>
            <p15:guide id="2" pos="2880">
              <p15:clr>
                <a:srgbClr val="FBAE40"/>
              </p15:clr>
            </p15:guide>
          </p15:sldGuideLst>
        </p:ext>
      </p:extLst>
    </p:sldLayout>
  </mc:Choice>
  <mc:Fallback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slideLayout9.xml><?xml version="1.0" encoding="utf-8"?>
<mc:AlternateContent xmlns:mc="http://schemas.openxmlformats.org/markup-compatibility/2006" xmlns:p14="http://schemas.microsoft.com/office/powerpoint/2010/main">
  <mc:Choice Requires="p14">
    <p:sldLayout xmlns:a="http://schemas.openxmlformats.org/drawingml/2006/main" xmlns:r="http://schemas.openxmlformats.org/officeDocument/2006/relationships" xmlns:p="http://schemas.openxmlformats.org/presentationml/2006/main" preserve="1" userDrawn="1">
      <p:cSld name="3_사용자 지정 레이아웃"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grpSp>
            <p:nvGrpSpPr>
              <p:cNvPr id="6" name="그룹 5"/>
              <p:cNvGrpSpPr/>
              <p:nvPr userDrawn="1"/>
            </p:nvGrpSpPr>
            <p:grpSpPr>
              <a:xfrm>
                <a:off x="395605" y="454025"/>
                <a:ext cx="8956040" cy="5758180"/>
                <a:chOff x="395605" y="454025"/>
                <a:chExt cx="8956040" cy="5758180"/>
              </a:xfrm>
            </p:grpSpPr>
            <p:sp>
              <p:nvSpPr>
                <p:cNvPr id="7" name="타원 6"/>
                <p:cNvSpPr/>
                <p:nvPr userDrawn="1"/>
              </p:nvSpPr>
              <p:spPr>
                <a:xfrm flipV="1">
                  <a:off x="1004570" y="469900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타원 7"/>
                <p:cNvSpPr/>
                <p:nvPr userDrawn="1"/>
              </p:nvSpPr>
              <p:spPr>
                <a:xfrm flipV="1">
                  <a:off x="7527925" y="74739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/>
                <p:cNvSpPr/>
                <p:nvPr userDrawn="1"/>
              </p:nvSpPr>
              <p:spPr>
                <a:xfrm flipV="1">
                  <a:off x="5974080" y="454025"/>
                  <a:ext cx="15875" cy="1587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0" name="타원 9"/>
                <p:cNvSpPr/>
                <p:nvPr userDrawn="1"/>
              </p:nvSpPr>
              <p:spPr>
                <a:xfrm flipV="1">
                  <a:off x="1710690" y="982345"/>
                  <a:ext cx="29845" cy="29845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/>
                <p:cNvSpPr/>
                <p:nvPr userDrawn="1"/>
              </p:nvSpPr>
              <p:spPr>
                <a:xfrm flipV="1">
                  <a:off x="1020445" y="6155055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" name="그룹 11"/>
                <p:cNvGrpSpPr/>
                <p:nvPr userDrawn="1"/>
              </p:nvGrpSpPr>
              <p:grpSpPr>
                <a:xfrm rot="9000000">
                  <a:off x="6626860" y="2597150"/>
                  <a:ext cx="2724785" cy="3411855"/>
                  <a:chOff x="6626860" y="2597150"/>
                  <a:chExt cx="2724785" cy="3411855"/>
                </a:xfrm>
              </p:grpSpPr>
              <p:sp>
                <p:nvSpPr>
                  <p:cNvPr id="22" name="타원 21"/>
                  <p:cNvSpPr/>
                  <p:nvPr userDrawn="1"/>
                </p:nvSpPr>
                <p:spPr>
                  <a:xfrm flipV="1">
                    <a:off x="7347585" y="5765165"/>
                    <a:ext cx="23495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타원 22"/>
                  <p:cNvSpPr/>
                  <p:nvPr userDrawn="1"/>
                </p:nvSpPr>
                <p:spPr>
                  <a:xfrm flipV="1">
                    <a:off x="8700135" y="5800725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/>
                  <p:cNvSpPr/>
                  <p:nvPr userDrawn="1"/>
                </p:nvSpPr>
                <p:spPr>
                  <a:xfrm flipV="1">
                    <a:off x="8335010" y="4637405"/>
                    <a:ext cx="45085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 userDrawn="1"/>
                </p:nvSpPr>
                <p:spPr>
                  <a:xfrm flipV="1">
                    <a:off x="5960110" y="3498850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 userDrawn="1"/>
                </p:nvSpPr>
                <p:spPr>
                  <a:xfrm flipV="1">
                    <a:off x="8335010" y="2238375"/>
                    <a:ext cx="44450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타원 12"/>
                <p:cNvSpPr/>
                <p:nvPr userDrawn="1"/>
              </p:nvSpPr>
              <p:spPr>
                <a:xfrm flipV="1">
                  <a:off x="611505" y="2037715"/>
                  <a:ext cx="57150" cy="57150"/>
                </a:xfrm>
                <a:prstGeom prst="ellipse">
                  <a:avLst/>
                </a:prstGeom>
                <a:gradFill>
                  <a:gsLst>
                    <a:gs pos="100000">
                      <a:srgbClr val="FCE28B">
                        <a:lumMod val="100000"/>
                        <a:alpha val="96000"/>
                      </a:srgbClr>
                    </a:gs>
                    <a:gs pos="0">
                      <a:srgbClr val="AC665F"/>
                    </a:gs>
                  </a:gsLst>
                  <a:lin ang="5400000" scaled="1"/>
                </a:gradFill>
                <a:ln w="158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/>
                <p:cNvGrpSpPr/>
                <p:nvPr userDrawn="1"/>
              </p:nvGrpSpPr>
              <p:grpSpPr>
                <a:xfrm>
                  <a:off x="395605" y="3621405"/>
                  <a:ext cx="592455" cy="1656080"/>
                  <a:chOff x="395605" y="3621405"/>
                  <a:chExt cx="592455" cy="1656080"/>
                </a:xfrm>
              </p:grpSpPr>
              <p:sp>
                <p:nvSpPr>
                  <p:cNvPr id="19" name="타원 18"/>
                  <p:cNvSpPr/>
                  <p:nvPr userDrawn="1"/>
                </p:nvSpPr>
                <p:spPr>
                  <a:xfrm flipV="1">
                    <a:off x="971550" y="426974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 userDrawn="1"/>
                </p:nvSpPr>
                <p:spPr>
                  <a:xfrm flipV="1">
                    <a:off x="395605" y="3621405"/>
                    <a:ext cx="29845" cy="2984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 userDrawn="1"/>
                </p:nvSpPr>
                <p:spPr>
                  <a:xfrm flipV="1">
                    <a:off x="811530" y="5261610"/>
                    <a:ext cx="15875" cy="1587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7800000" scaled="0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" name="그룹 14"/>
                <p:cNvGrpSpPr/>
                <p:nvPr userDrawn="1"/>
              </p:nvGrpSpPr>
              <p:grpSpPr>
                <a:xfrm rot="9000000">
                  <a:off x="4101465" y="487680"/>
                  <a:ext cx="1968500" cy="1657350"/>
                  <a:chOff x="4101465" y="487680"/>
                  <a:chExt cx="1968500" cy="1657350"/>
                </a:xfrm>
              </p:grpSpPr>
              <p:sp>
                <p:nvSpPr>
                  <p:cNvPr id="16" name="타원 15"/>
                  <p:cNvSpPr/>
                  <p:nvPr userDrawn="1"/>
                </p:nvSpPr>
                <p:spPr>
                  <a:xfrm flipV="1">
                    <a:off x="3823970" y="1082675"/>
                    <a:ext cx="24130" cy="2413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7" name="타원 16"/>
                  <p:cNvSpPr/>
                  <p:nvPr userDrawn="1"/>
                </p:nvSpPr>
                <p:spPr>
                  <a:xfrm flipV="1">
                    <a:off x="6249035" y="1541145"/>
                    <a:ext cx="44450" cy="43815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  <p:sp>
                <p:nvSpPr>
                  <p:cNvPr id="18" name="타원 17"/>
                  <p:cNvSpPr/>
                  <p:nvPr userDrawn="1"/>
                </p:nvSpPr>
                <p:spPr>
                  <a:xfrm flipV="1">
                    <a:off x="5602605" y="302260"/>
                    <a:ext cx="43815" cy="44450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FCE28B">
                          <a:lumMod val="100000"/>
                          <a:alpha val="96000"/>
                        </a:srgbClr>
                      </a:gs>
                      <a:gs pos="0">
                        <a:srgbClr val="AC665F"/>
                      </a:gs>
                    </a:gsLst>
                    <a:lin ang="5400000" scaled="1"/>
                  </a:gradFill>
                  <a:ln w="15875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ko-KR" altLang="en-US"/>
                  </a:p>
                </p:txBody>
              </p:sp>
            </p:grpSp>
          </p:grpSp>
          <p:sp>
            <p:nvSpPr>
              <p:cNvPr id="45" name="타원 9"/>
              <p:cNvSpPr>
                <a:spLocks/>
              </p:cNvSpPr>
              <p:nvPr userDrawn="1"/>
            </p:nvSpPr>
            <p:spPr>
              <a:xfrm flipV="1">
                <a:off x="920750" y="-158115"/>
                <a:ext cx="7301230" cy="4107180"/>
              </a:xfrm>
              <a:custGeom>
                <a:avLst/>
                <a:gdLst>
                  <a:gd name="TX0" fmla="*/ 0 w 3905251"/>
                  <a:gd name="TY0" fmla="*/ 1952625 h 2196703"/>
                  <a:gd name="TX1" fmla="*/ 1952625 w 3905251"/>
                  <a:gd name="TY1" fmla="*/ 0 h 2196703"/>
                  <a:gd name="TX2" fmla="*/ 3905250 w 3905251"/>
                  <a:gd name="TY2" fmla="*/ 1952625 h 2196703"/>
                  <a:gd name="TX3" fmla="*/ 0 w 3905251"/>
                  <a:gd name="TY3" fmla="*/ 1952625 h 21967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3905251" h="2196703">
                    <a:moveTo>
                      <a:pt x="0" y="1952625"/>
                    </a:moveTo>
                    <a:cubicBezTo>
                      <a:pt x="0" y="874220"/>
                      <a:pt x="874220" y="0"/>
                      <a:pt x="1952625" y="0"/>
                    </a:cubicBezTo>
                    <a:cubicBezTo>
                      <a:pt x="3031030" y="0"/>
                      <a:pt x="3905250" y="874220"/>
                      <a:pt x="3905250" y="1952625"/>
                    </a:cubicBezTo>
                    <a:cubicBezTo>
                      <a:pt x="3579813" y="2278062"/>
                      <a:pt x="325437" y="2278062"/>
                      <a:pt x="0" y="19526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CE28B">
                      <a:lumMod val="100000"/>
                      <a:alpha val="39000"/>
                    </a:srgbClr>
                  </a:gs>
                  <a:gs pos="72000">
                    <a:srgbClr val="AC665F">
                      <a:alpha val="0"/>
                    </a:srgbClr>
                  </a:gs>
                </a:gsLst>
                <a:lin ang="8400000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47" name="내용 개체 틀 46"/>
              <p:cNvSpPr txBox="1">
                <a:spLocks noGrp="1"/>
              </p:cNvSpPr>
              <p:nvPr>
                <p:ph sz="quarter" idx="13"/>
              </p:nvPr>
            </p:nvSpPr>
            <p:spPr>
              <a:xfrm>
                <a:off x="-1270" y="1228725"/>
                <a:ext cx="4584700" cy="562991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07950" tIns="179705" rIns="107950" bIns="179705" numCol="1" anchor="t">
                <a:normAutofit/>
              </a:bodyPr>
              <a:lstStyle>
                <a:lvl1pPr marL="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>
                    <a:ln w="9525" cap="flat" cmpd="sng">
                      <a:solidFill>
                        <a:srgbClr val="893996">
                          <a:alpha val="0"/>
                        </a:srgbClr>
                      </a:solidFill>
                      <a:prstDash val="solid"/>
                    </a:ln>
                    <a:solidFill>
                      <a:srgbClr val="221A42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228465" y="27305"/>
                <a:ext cx="667385" cy="729615"/>
              </a:xfrm>
              <a:prstGeom prst="rect">
                <a:avLst/>
              </a:prstGeom>
            </p:spPr>
          </p:pic>
          <p:sp>
            <p:nvSpPr>
              <p:cNvPr id="2" name="제목 1"/>
              <p:cNvSpPr txBox="1">
                <a:spLocks noGrp="1"/>
              </p:cNvSpPr>
              <p:nvPr>
                <p:ph type="title" hasCustomPrompt="1"/>
              </p:nvPr>
            </p:nvSpPr>
            <p:spPr>
              <a:xfrm>
                <a:off x="3082925" y="114300"/>
                <a:ext cx="2978785" cy="57912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rm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1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100"/>
                  <a:t>FEELTHELIGHT</a:t>
                </a:r>
              </a:p>
            </p:txBody>
          </p:sp>
          <p:sp>
            <p:nvSpPr>
              <p:cNvPr id="4" name="바닥글 개체 틀 3"/>
              <p:cNvSpPr txBox="1">
                <a:spLocks noGrp="1"/>
              </p:cNvSpPr>
              <p:nvPr>
                <p:ph type="ftr" sz="quarter" idx="11"/>
              </p:nvPr>
            </p:nvSpPr>
            <p:spPr>
              <a:xfrm>
                <a:off x="85725" y="6569075"/>
                <a:ext cx="2510155" cy="20129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900" b="0">
                    <a:ln w="15875" cap="flat" cmpd="sng">
                      <a:noFill/>
                      <a:prstDash/>
                    </a:ln>
                    <a:solidFill>
                      <a:srgbClr val="382F52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/>
                  <a:t>ADSTORE.TISTORY.COM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 flipH="1" flipV="1">
                <a:off x="2102485" y="-168910"/>
                <a:ext cx="1167130" cy="636270"/>
              </a:xfrm>
              <a:prstGeom prst="line">
                <a:avLst/>
              </a:prstGeom>
              <a:noFill/>
              <a:ln w="3175" cap="rnd" cmpd="sng">
                <a:gradFill rotWithShape="1">
                  <a:gsLst>
                    <a:gs pos="0">
                      <a:srgbClr val="CB9F96">
                        <a:alpha val="0"/>
                      </a:srgbClr>
                    </a:gs>
                    <a:gs pos="100000">
                      <a:srgbClr val="FCE28B">
                        <a:lumMod val="100000"/>
                        <a:alpha val="82000"/>
                      </a:srgbClr>
                    </a:gs>
                  </a:gsLst>
                  <a:lin ang="108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" name="원호 32"/>
              <p:cNvSpPr>
                <a:spLocks/>
              </p:cNvSpPr>
              <p:nvPr userDrawn="1"/>
            </p:nvSpPr>
            <p:spPr>
              <a:xfrm flipV="1">
                <a:off x="933450" y="-3339465"/>
                <a:ext cx="7288530" cy="7288530"/>
              </a:xfrm>
              <a:prstGeom prst="arc">
                <a:avLst>
                  <a:gd name="adj1" fmla="val 11528918"/>
                  <a:gd name="adj2" fmla="val 473507"/>
                </a:avLst>
              </a:prstGeom>
              <a:noFill/>
              <a:ln w="6350" cap="rnd" cmpd="sng">
                <a:gradFill rotWithShape="1">
                  <a:gsLst>
                    <a:gs pos="0">
                      <a:srgbClr val="AC665F">
                        <a:alpha val="76000"/>
                      </a:srgbClr>
                    </a:gs>
                    <a:gs pos="100000">
                      <a:srgbClr val="FCE28B">
                        <a:lumMod val="88000"/>
                        <a:lumOff val="12000"/>
                        <a:alpha val="95000"/>
                      </a:srgbClr>
                    </a:gs>
                  </a:gsLst>
                  <a:lin ang="8400000"/>
                </a:gradFill>
                <a:prstDash val="solid"/>
                <a:headEnd type="diamond" w="med" len="med"/>
                <a:tailEnd type="diamond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Opificio" charset="0"/>
                  <a:ea typeface="KoPub돋움체 Light" charset="0"/>
                  <a:cs typeface="+mn-cs"/>
                </a:endParaRPr>
              </a:p>
            </p:txBody>
          </p:sp>
          <p:sp>
            <p:nvSpPr>
              <p:cNvPr id="56" name="텍스트 개체 틀 55"/>
              <p:cNvSpPr txBox="1">
                <a:spLocks noGrp="1"/>
              </p:cNvSpPr>
              <p:nvPr userDrawn="1">
                <p:ph type="body" sz="quarter" idx="14" hasCustomPrompt="1"/>
              </p:nvPr>
            </p:nvSpPr>
            <p:spPr>
              <a:xfrm>
                <a:off x="1134110" y="836930"/>
                <a:ext cx="6886575" cy="19177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800" b="0">
                    <a:ln w="1587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  <a:lvl2pPr marL="4572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2pPr>
                <a:lvl3pPr marL="9144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3pPr>
                <a:lvl4pPr marL="13716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4pPr>
                <a:lvl5pPr marL="1828800" indent="0" algn="dist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6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5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800"/>
                  <a:t>목차를 입력하세요</a:t>
                </a:r>
              </a:p>
            </p:txBody>
          </p:sp>
          <p:sp>
            <p:nvSpPr>
              <p:cNvPr id="70" name="텍스트 개체 틀 69"/>
              <p:cNvSpPr txBox="1">
                <a:spLocks noGrp="1"/>
              </p:cNvSpPr>
              <p:nvPr userDrawn="1">
                <p:ph type="body" sz="quarter" idx="15"/>
              </p:nvPr>
            </p:nvSpPr>
            <p:spPr>
              <a:xfrm>
                <a:off x="323215" y="1985645"/>
                <a:ext cx="3996055" cy="35941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dist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  <a:defRPr lang="en-GB" altLang="en-US" sz="20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31000">
                          <a:srgbClr val="854C67"/>
                        </a:gs>
                        <a:gs pos="100000">
                          <a:srgbClr val="543B5B"/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000"/>
                  <a:t>마스터 텍스트 스타일을 편집합니다</a:t>
                </a:r>
              </a:p>
            </p:txBody>
          </p:sp>
          <p:sp>
            <p:nvSpPr>
              <p:cNvPr id="39" name="내용 개체 틀 46"/>
              <p:cNvSpPr txBox="1">
                <a:spLocks noGrp="1"/>
              </p:cNvSpPr>
              <p:nvPr>
                <p:ph sz="quarter" idx="16"/>
              </p:nvPr>
            </p:nvSpPr>
            <p:spPr>
              <a:xfrm>
                <a:off x="4572000" y="1228725"/>
                <a:ext cx="4572635" cy="5629910"/>
              </a:xfrm>
              <a:prstGeom prst="roundRect">
                <a:avLst>
                  <a:gd name="adj" fmla="val 0"/>
                </a:avLst>
              </a:prstGeom>
              <a:solidFill>
                <a:srgbClr val="382F52">
                  <a:alpha val="8007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07950" tIns="179705" rIns="107950" bIns="179705" numCol="1" anchor="t">
                <a:normAutofit/>
              </a:bodyPr>
              <a:lstStyle>
                <a:lvl1pPr marL="0" indent="0" algn="dist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400" b="0">
                    <a:ln w="15875" cap="flat" cmpd="sng">
                      <a:noFill/>
                      <a:prstDash/>
                    </a:ln>
                    <a:gradFill rotWithShape="1">
                      <a:gsLst>
                        <a:gs pos="0">
                          <a:srgbClr val="FFFEFC"/>
                        </a:gs>
                        <a:gs pos="100000">
                          <a:srgbClr val="FCE28B">
                            <a:lumMod val="68000"/>
                            <a:lumOff val="32000"/>
                          </a:srgbClr>
                        </a:gs>
                      </a:gsLst>
                      <a:lin ang="2700000" scaled="1"/>
                    </a:gra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  <a:p>
                <a: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400"/>
                  <a:t>텍스트를 입력하세요</a:t>
                </a:r>
              </a:p>
            </p:txBody>
          </p:sp>
          <p:sp>
            <p:nvSpPr>
              <p:cNvPr id="40" name="텍스트 개체 틀 69"/>
              <p:cNvSpPr txBox="1">
                <a:spLocks noGrp="1"/>
              </p:cNvSpPr>
              <p:nvPr>
                <p:ph type="body" sz="quarter" idx="17"/>
              </p:nvPr>
            </p:nvSpPr>
            <p:spPr>
              <a:xfrm>
                <a:off x="4929505" y="1985645"/>
                <a:ext cx="3996055" cy="359410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ctr" defTabSz="914400" eaLnBrk="1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  <a:defRPr lang="en-GB" altLang="en-US" sz="2000" b="0">
                    <a:ln w="15875" cap="flat" cmpd="sng">
                      <a:noFill/>
                      <a:prstDash/>
                    </a:ln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000"/>
                  <a:t>마스터 텍스트 스타일을 편집합니다</a:t>
                </a:r>
              </a:p>
            </p:txBody>
          </p:sp>
          <p:sp>
            <p:nvSpPr>
              <p:cNvPr id="5" name="슬라이드 번호 개체 틀 4"/>
              <p:cNvSpPr txBox="1">
                <a:spLocks noGrp="1"/>
              </p:cNvSpPr>
              <p:nvPr>
                <p:ph type="sldNum" sz="quarter" idx="12"/>
              </p:nvPr>
            </p:nvSpPr>
            <p:spPr>
              <a:xfrm>
                <a:off x="8669020" y="6569075"/>
                <a:ext cx="488950" cy="201295"/>
              </a:xfrm>
              <a:prstGeom prst="rect">
                <a:avLst/>
              </a:prstGeom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noAutofit/>
              </a:bodyPr>
              <a:lstStyle>
                <a:lvl1pPr marL="0" indent="0" algn="ctr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en-GB" altLang="en-US" sz="1000" b="0">
                    <a:ln w="15875" cap="flat" cmpd="sng">
                      <a:noFill/>
                      <a:prstDash/>
                    </a:ln>
                    <a:solidFill>
                      <a:schemeClr val="bg1"/>
                    </a:solidFill>
                  </a:defRPr>
                </a:lvl1pPr>
              </a:lstStyle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000"/>
                  <a:t>‹#›</a:t>
                </a:fld>
                <a:endParaRPr lang="en-US" altLang="ko-KR" sz="1000"/>
              </a:p>
            </p:txBody>
          </p:sp>
        </p:spTree>
        <p:extLst>
          <p:ext uri="{BB962C8B-B14F-4D97-AF65-F5344CB8AC3E}">
            <p14:creationId val="1541373778"/>
          </p:ext>
        </p:extLst>
      </p:cSld>
      <p:clrMapOvr>
        <a:masterClrMapping/>
      </p:clrMapOvr>
      <p:extLst mod="1">
        <p:ext uri="{DCECCB84-F9BA-43D5-87BE-67443E8EF086}">
          <p15:sldGuideLst xmlns:p15="http://schemas.microsoft.com/office/powerpoint/2012/main" xmlns="">
            <p15:guide id="1" orient="horz" pos="2160">
              <p15:clr>
                <a:srgbClr val="FBAE40"/>
              </p15:clr>
            </p15:guide>
            <p15:guide id="2" pos="2880">
              <p15:clr>
                <a:srgbClr val="FBAE40"/>
              </p15:clr>
            </p15:guide>
          </p15:sldGuideLst>
        </p:ext>
      </p:extLst>
    </p:sldLayout>
  </mc:Choice>
  <mc:Fallback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blipFill rotWithShape="1">
          <a:blip r:embed="rId12">
            <a:alphaModFix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8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6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-17145" y="-635"/>
            <a:ext cx="9144635" cy="68586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ep1541/pytho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"/><Relationship Id="rId13" Type="http://schemas.openxmlformats.org/officeDocument/2006/relationships/image" Target="../media/image47.jpeg"/><Relationship Id="rId3" Type="http://schemas.openxmlformats.org/officeDocument/2006/relationships/image" Target="../media/image38.png"/><Relationship Id="rId7" Type="http://schemas.openxmlformats.org/officeDocument/2006/relationships/image" Target="../media/image41.tif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github.com/sheep1541/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tif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sheep1541/python" TargetMode="Externa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sheep1541/python" TargetMode="Externa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"/><Relationship Id="rId13" Type="http://schemas.openxmlformats.org/officeDocument/2006/relationships/image" Target="../media/image45.png"/><Relationship Id="rId18" Type="http://schemas.openxmlformats.org/officeDocument/2006/relationships/image" Target="../media/image57.png"/><Relationship Id="rId3" Type="http://schemas.openxmlformats.org/officeDocument/2006/relationships/image" Target="../media/image38.png"/><Relationship Id="rId21" Type="http://schemas.openxmlformats.org/officeDocument/2006/relationships/image" Target="../media/image49.png"/><Relationship Id="rId7" Type="http://schemas.openxmlformats.org/officeDocument/2006/relationships/image" Target="../media/image41.tif"/><Relationship Id="rId12" Type="http://schemas.openxmlformats.org/officeDocument/2006/relationships/image" Target="../media/image44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5.png"/><Relationship Id="rId24" Type="http://schemas.openxmlformats.org/officeDocument/2006/relationships/hyperlink" Target="https://github.com/sheep1541/python" TargetMode="External"/><Relationship Id="rId5" Type="http://schemas.openxmlformats.org/officeDocument/2006/relationships/image" Target="../media/image5.png"/><Relationship Id="rId15" Type="http://schemas.openxmlformats.org/officeDocument/2006/relationships/image" Target="../media/image47.jpeg"/><Relationship Id="rId23" Type="http://schemas.openxmlformats.org/officeDocument/2006/relationships/image" Target="../media/image61.png"/><Relationship Id="rId10" Type="http://schemas.openxmlformats.org/officeDocument/2006/relationships/image" Target="../media/image54.tif"/><Relationship Id="rId19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43.tif"/><Relationship Id="rId14" Type="http://schemas.openxmlformats.org/officeDocument/2006/relationships/image" Target="../media/image46.png"/><Relationship Id="rId22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heep1541/python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hyperlink" Target="https://github.com/sheep1541/pyth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4.png"/><Relationship Id="rId21" Type="http://schemas.openxmlformats.org/officeDocument/2006/relationships/hyperlink" Target="https://github.com/sheep1541/python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eep1541/python" TargetMode="Externa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4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97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hyperlink" Target="https://github.com/sheep1541/python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8.png"/><Relationship Id="rId7" Type="http://schemas.openxmlformats.org/officeDocument/2006/relationships/hyperlink" Target="https://github.com/sheep1541/pyth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sheep1541/python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eep1541/python" TargetMode="External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hyperlink" Target="https://github.com/sheep1541/python" TargetMode="External"/><Relationship Id="rId3" Type="http://schemas.openxmlformats.org/officeDocument/2006/relationships/image" Target="../media/image74.png"/><Relationship Id="rId21" Type="http://schemas.openxmlformats.org/officeDocument/2006/relationships/image" Target="../media/image111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4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109.png"/><Relationship Id="rId24" Type="http://schemas.openxmlformats.org/officeDocument/2006/relationships/image" Target="../media/image90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23" Type="http://schemas.openxmlformats.org/officeDocument/2006/relationships/image" Target="../media/image89.png"/><Relationship Id="rId10" Type="http://schemas.openxmlformats.org/officeDocument/2006/relationships/image" Target="../media/image108.png"/><Relationship Id="rId19" Type="http://schemas.openxmlformats.org/officeDocument/2006/relationships/image" Target="../media/image110.png"/><Relationship Id="rId4" Type="http://schemas.openxmlformats.org/officeDocument/2006/relationships/image" Target="../media/image97.png"/><Relationship Id="rId9" Type="http://schemas.openxmlformats.org/officeDocument/2006/relationships/image" Target="../media/image79.png"/><Relationship Id="rId14" Type="http://schemas.openxmlformats.org/officeDocument/2006/relationships/image" Target="../media/image82.png"/><Relationship Id="rId22" Type="http://schemas.openxmlformats.org/officeDocument/2006/relationships/image" Target="../media/image88.png"/><Relationship Id="rId27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sheep1541/python" TargetMode="External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eep1541/python" TargetMode="External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hyperlink" Target="https://github.com/sheep1541/python" TargetMode="External"/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5.png"/><Relationship Id="rId5" Type="http://schemas.openxmlformats.org/officeDocument/2006/relationships/image" Target="../media/image82.png"/><Relationship Id="rId10" Type="http://schemas.openxmlformats.org/officeDocument/2006/relationships/image" Target="../media/image120.png"/><Relationship Id="rId4" Type="http://schemas.openxmlformats.org/officeDocument/2006/relationships/image" Target="../media/image81.png"/><Relationship Id="rId9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sheep1541/python" TargetMode="External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3.png"/><Relationship Id="rId7" Type="http://schemas.openxmlformats.org/officeDocument/2006/relationships/hyperlink" Target="https://github.com/sheep1541/pyth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ep1541/pyth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ep1541/pyth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jpe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ep1541/pyth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heep1541/python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ep1541/pyth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ep1541/python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hyperlink" Target="https://github.com/sheep1541/python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github.com/sheep1541/python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sheep1541/python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ep1541/python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ithub.com/sheep1541/python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ep1541/python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 noGrp="1"/>
          </p:cNvSpPr>
          <p:nvPr>
            <p:ph type="ctrTitle"/>
          </p:nvPr>
        </p:nvSpPr>
        <p:spPr>
          <a:xfrm>
            <a:off x="1946909" y="856893"/>
            <a:ext cx="5262880" cy="8439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6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atin typeface="나눔바른고딕"/>
                <a:ea typeface="나눔바른고딕"/>
              </a:rPr>
              <a:t>PORTFOLIO</a:t>
            </a:r>
          </a:p>
        </p:txBody>
      </p:sp>
      <p:sp>
        <p:nvSpPr>
          <p:cNvPr id="7" name="슬라이드 번호 개체 틀 29"/>
          <p:cNvSpPr txBox="1"/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420427">
              <a:spcBef>
                <a:spcPct val="0"/>
              </a:spcBef>
              <a:spcAft>
                <a:spcPct val="0"/>
              </a:spcAft>
            </a:pPr>
            <a:fld id="{B9320F77-B9A0-41C5-862A-B4B631284C64}" type="slidenum">
              <a:rPr lang="en-US" altLang="ko-KR" sz="100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:rPr>
              <a:pPr algn="r" defTabSz="3420427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ko-KR" sz="100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</a:endParaRPr>
          </a:p>
        </p:txBody>
      </p:sp>
      <p:sp>
        <p:nvSpPr>
          <p:cNvPr id="104" name="모서리가 둥근 직사각형 16"/>
          <p:cNvSpPr>
            <a:spLocks noChangeAspect="1"/>
          </p:cNvSpPr>
          <p:nvPr/>
        </p:nvSpPr>
        <p:spPr>
          <a:xfrm>
            <a:off x="7871457" y="2243526"/>
            <a:ext cx="1170047" cy="612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7"/>
          <p:cNvSpPr>
            <a:spLocks noChangeAspect="1"/>
          </p:cNvSpPr>
          <p:nvPr/>
        </p:nvSpPr>
        <p:spPr>
          <a:xfrm>
            <a:off x="6100119" y="2243526"/>
            <a:ext cx="2615570" cy="61241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6" name="타원 18"/>
          <p:cNvSpPr>
            <a:spLocks noChangeAspect="1"/>
          </p:cNvSpPr>
          <p:nvPr/>
        </p:nvSpPr>
        <p:spPr>
          <a:xfrm>
            <a:off x="6211378" y="2295756"/>
            <a:ext cx="494915" cy="494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0" b="1">
                <a:solidFill>
                  <a:srgbClr val="FF0000"/>
                </a:solidFill>
              </a:rPr>
              <a:t>01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sp>
        <p:nvSpPr>
          <p:cNvPr id="107" name="모서리가 둥근 직사각형 19"/>
          <p:cNvSpPr>
            <a:spLocks noChangeAspect="1"/>
          </p:cNvSpPr>
          <p:nvPr/>
        </p:nvSpPr>
        <p:spPr>
          <a:xfrm>
            <a:off x="7868226" y="2862404"/>
            <a:ext cx="1169377" cy="612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20"/>
          <p:cNvSpPr>
            <a:spLocks noChangeAspect="1"/>
          </p:cNvSpPr>
          <p:nvPr/>
        </p:nvSpPr>
        <p:spPr>
          <a:xfrm>
            <a:off x="6096889" y="2862404"/>
            <a:ext cx="2625300" cy="612412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9" name="타원 21"/>
          <p:cNvSpPr>
            <a:spLocks noChangeAspect="1"/>
          </p:cNvSpPr>
          <p:nvPr/>
        </p:nvSpPr>
        <p:spPr>
          <a:xfrm>
            <a:off x="6208147" y="2914635"/>
            <a:ext cx="494915" cy="494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0" b="1">
                <a:solidFill>
                  <a:srgbClr val="FF6600"/>
                </a:solidFill>
              </a:rPr>
              <a:t>02</a:t>
            </a:r>
            <a:endParaRPr lang="ko-KR" altLang="en-US" sz="1100" b="1">
              <a:solidFill>
                <a:srgbClr val="FF6600"/>
              </a:solidFill>
            </a:endParaRPr>
          </a:p>
        </p:txBody>
      </p:sp>
      <p:sp>
        <p:nvSpPr>
          <p:cNvPr id="110" name="모서리가 둥근 직사각형 22"/>
          <p:cNvSpPr>
            <a:spLocks noChangeAspect="1"/>
          </p:cNvSpPr>
          <p:nvPr/>
        </p:nvSpPr>
        <p:spPr>
          <a:xfrm>
            <a:off x="7876308" y="3481553"/>
            <a:ext cx="1166006" cy="612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1" name="모서리가 둥근 직사각형 23"/>
          <p:cNvSpPr>
            <a:spLocks noChangeAspect="1"/>
          </p:cNvSpPr>
          <p:nvPr/>
        </p:nvSpPr>
        <p:spPr>
          <a:xfrm>
            <a:off x="6104970" y="3481553"/>
            <a:ext cx="2595175" cy="612412"/>
          </a:xfrm>
          <a:prstGeom prst="roundRect">
            <a:avLst>
              <a:gd name="adj" fmla="val 50000"/>
            </a:avLst>
          </a:prstGeom>
          <a:solidFill>
            <a:srgbClr val="D9D90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2" name="타원 24"/>
          <p:cNvSpPr>
            <a:spLocks noChangeAspect="1"/>
          </p:cNvSpPr>
          <p:nvPr/>
        </p:nvSpPr>
        <p:spPr>
          <a:xfrm>
            <a:off x="6216227" y="3533783"/>
            <a:ext cx="494915" cy="494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0" b="1">
                <a:solidFill>
                  <a:srgbClr val="D9D909"/>
                </a:solidFill>
              </a:rPr>
              <a:t>03</a:t>
            </a:r>
            <a:endParaRPr lang="ko-KR" altLang="en-US" sz="1100" b="1">
              <a:solidFill>
                <a:srgbClr val="D9D909"/>
              </a:solidFill>
            </a:endParaRPr>
          </a:p>
        </p:txBody>
      </p:sp>
      <p:sp>
        <p:nvSpPr>
          <p:cNvPr id="116" name="모서리가 둥근 직사각형 28"/>
          <p:cNvSpPr>
            <a:spLocks noChangeAspect="1"/>
          </p:cNvSpPr>
          <p:nvPr/>
        </p:nvSpPr>
        <p:spPr>
          <a:xfrm>
            <a:off x="7871456" y="4099168"/>
            <a:ext cx="1170377" cy="612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7" name="모서리가 둥근 직사각형 29"/>
          <p:cNvSpPr>
            <a:spLocks noChangeAspect="1"/>
          </p:cNvSpPr>
          <p:nvPr/>
        </p:nvSpPr>
        <p:spPr>
          <a:xfrm>
            <a:off x="6100119" y="4099168"/>
            <a:ext cx="2580490" cy="612412"/>
          </a:xfrm>
          <a:prstGeom prst="roundRect">
            <a:avLst>
              <a:gd name="adj" fmla="val 50000"/>
            </a:avLst>
          </a:prstGeom>
          <a:solidFill>
            <a:srgbClr val="008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8" name="타원 30"/>
          <p:cNvSpPr>
            <a:spLocks noChangeAspect="1"/>
          </p:cNvSpPr>
          <p:nvPr/>
        </p:nvSpPr>
        <p:spPr>
          <a:xfrm>
            <a:off x="6211376" y="4151399"/>
            <a:ext cx="494915" cy="494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0" b="1">
                <a:solidFill>
                  <a:srgbClr val="008000"/>
                </a:solidFill>
              </a:rPr>
              <a:t>04</a:t>
            </a:r>
            <a:endParaRPr lang="ko-KR" altLang="en-US" sz="1100" b="1">
              <a:solidFill>
                <a:srgbClr val="008000"/>
              </a:solidFill>
            </a:endParaRPr>
          </a:p>
        </p:txBody>
      </p:sp>
      <p:sp>
        <p:nvSpPr>
          <p:cNvPr id="120" name="모서리가 둥근 직사각형 28"/>
          <p:cNvSpPr>
            <a:spLocks noChangeAspect="1"/>
          </p:cNvSpPr>
          <p:nvPr/>
        </p:nvSpPr>
        <p:spPr>
          <a:xfrm>
            <a:off x="7871456" y="4716061"/>
            <a:ext cx="1168030" cy="612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1" name="모서리가 둥근 직사각형 29"/>
          <p:cNvSpPr>
            <a:spLocks noChangeAspect="1"/>
          </p:cNvSpPr>
          <p:nvPr/>
        </p:nvSpPr>
        <p:spPr>
          <a:xfrm>
            <a:off x="6100119" y="4716061"/>
            <a:ext cx="2580490" cy="612412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2" name="타원 30"/>
          <p:cNvSpPr>
            <a:spLocks noChangeAspect="1"/>
          </p:cNvSpPr>
          <p:nvPr/>
        </p:nvSpPr>
        <p:spPr>
          <a:xfrm>
            <a:off x="6211377" y="4768292"/>
            <a:ext cx="494915" cy="494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0" b="1">
                <a:solidFill>
                  <a:srgbClr val="0000FF"/>
                </a:solidFill>
              </a:rPr>
              <a:t>0</a:t>
            </a:r>
            <a:r>
              <a:rPr lang="ko-KR" altLang="en-US" sz="1100" b="1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25" name="직사각형 123"/>
          <p:cNvSpPr txBox="1"/>
          <p:nvPr/>
        </p:nvSpPr>
        <p:spPr>
          <a:xfrm>
            <a:off x="6775999" y="4774810"/>
            <a:ext cx="1859281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JAVA Server Page</a:t>
            </a:r>
          </a:p>
          <a:p>
            <a:pPr lvl="0"/>
            <a:r>
              <a:rPr lang="ko-KR" altLang="en-US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창업 컨설팅 웹사이트</a:t>
            </a:r>
          </a:p>
        </p:txBody>
      </p:sp>
      <p:sp>
        <p:nvSpPr>
          <p:cNvPr id="126" name="직사각형 123"/>
          <p:cNvSpPr txBox="1"/>
          <p:nvPr/>
        </p:nvSpPr>
        <p:spPr>
          <a:xfrm>
            <a:off x="6762322" y="4178680"/>
            <a:ext cx="185928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Spring(Mini)</a:t>
            </a:r>
          </a:p>
          <a:p>
            <a:pPr lvl="0"/>
            <a:r>
              <a:rPr lang="ko-KR" altLang="en-US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온라인 쇼핑몰 웹사이트</a:t>
            </a:r>
          </a:p>
        </p:txBody>
      </p:sp>
      <p:sp>
        <p:nvSpPr>
          <p:cNvPr id="127" name="직사각형 123"/>
          <p:cNvSpPr txBox="1"/>
          <p:nvPr/>
        </p:nvSpPr>
        <p:spPr>
          <a:xfrm>
            <a:off x="6762322" y="3561064"/>
            <a:ext cx="185928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Django(Mini)</a:t>
            </a:r>
          </a:p>
          <a:p>
            <a:pPr lvl="0"/>
            <a:r>
              <a:rPr lang="en-US" altLang="ko-KR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SNS(</a:t>
            </a:r>
            <a:r>
              <a:rPr lang="ko-KR" altLang="en-US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인스타그램)</a:t>
            </a:r>
          </a:p>
        </p:txBody>
      </p:sp>
      <p:sp>
        <p:nvSpPr>
          <p:cNvPr id="128" name="직사각형 123"/>
          <p:cNvSpPr txBox="1"/>
          <p:nvPr/>
        </p:nvSpPr>
        <p:spPr>
          <a:xfrm>
            <a:off x="6775999" y="2918001"/>
            <a:ext cx="185928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Django</a:t>
            </a:r>
          </a:p>
          <a:p>
            <a:pPr lvl="0"/>
            <a:r>
              <a:rPr lang="ko-KR" altLang="en-US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영화관 웹사이트</a:t>
            </a:r>
          </a:p>
        </p:txBody>
      </p:sp>
      <p:sp>
        <p:nvSpPr>
          <p:cNvPr id="129" name="모서리가 둥근 직사각형 28"/>
          <p:cNvSpPr>
            <a:spLocks noChangeAspect="1"/>
          </p:cNvSpPr>
          <p:nvPr/>
        </p:nvSpPr>
        <p:spPr>
          <a:xfrm>
            <a:off x="7885134" y="5328474"/>
            <a:ext cx="1168030" cy="612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0" name="모서리가 둥근 직사각형 29"/>
          <p:cNvSpPr>
            <a:spLocks noChangeAspect="1"/>
          </p:cNvSpPr>
          <p:nvPr/>
        </p:nvSpPr>
        <p:spPr>
          <a:xfrm>
            <a:off x="6113796" y="5328474"/>
            <a:ext cx="2580490" cy="612412"/>
          </a:xfrm>
          <a:prstGeom prst="roundRect">
            <a:avLst>
              <a:gd name="adj" fmla="val 50000"/>
            </a:avLst>
          </a:prstGeom>
          <a:solidFill>
            <a:srgbClr val="1B17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131" name="타원 30"/>
          <p:cNvSpPr>
            <a:spLocks noChangeAspect="1"/>
          </p:cNvSpPr>
          <p:nvPr/>
        </p:nvSpPr>
        <p:spPr>
          <a:xfrm>
            <a:off x="6225054" y="5380705"/>
            <a:ext cx="494915" cy="494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0" b="1">
                <a:solidFill>
                  <a:srgbClr val="1B1760"/>
                </a:solidFill>
              </a:rPr>
              <a:t>0</a:t>
            </a:r>
            <a:r>
              <a:rPr lang="ko-KR" altLang="en-US" sz="1100" b="1">
                <a:solidFill>
                  <a:srgbClr val="1B1760"/>
                </a:solidFill>
              </a:rPr>
              <a:t>6</a:t>
            </a:r>
          </a:p>
        </p:txBody>
      </p:sp>
      <p:sp>
        <p:nvSpPr>
          <p:cNvPr id="132" name="직사각형 123"/>
          <p:cNvSpPr txBox="1"/>
          <p:nvPr/>
        </p:nvSpPr>
        <p:spPr>
          <a:xfrm>
            <a:off x="6775999" y="2270867"/>
            <a:ext cx="185928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Vision </a:t>
            </a:r>
            <a:r>
              <a:rPr lang="en-US" altLang="ko-KR" sz="1200" dirty="0" err="1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api</a:t>
            </a:r>
            <a:endParaRPr lang="en-US" altLang="ko-KR" sz="1200" dirty="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나이판별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매칭프로그램</a:t>
            </a:r>
            <a:endParaRPr lang="ko-KR" altLang="en-US" sz="1200" dirty="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37" name="그림 136"/>
          <p:cNvPicPr/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72353" y="2243526"/>
            <a:ext cx="1751375" cy="2370947"/>
          </a:xfrm>
          <a:prstGeom prst="rect">
            <a:avLst/>
          </a:prstGeom>
        </p:spPr>
      </p:pic>
      <p:sp>
        <p:nvSpPr>
          <p:cNvPr id="139" name="직사각형 138"/>
          <p:cNvSpPr txBox="1"/>
          <p:nvPr/>
        </p:nvSpPr>
        <p:spPr>
          <a:xfrm>
            <a:off x="372353" y="4813087"/>
            <a:ext cx="1751375" cy="45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400">
                <a:solidFill>
                  <a:schemeClr val="bg1"/>
                </a:solidFill>
                <a:latin typeface="타이포_쌍문동 B"/>
                <a:ea typeface="타이포_쌍문동 B"/>
              </a:rPr>
              <a:t>PROFILE</a:t>
            </a:r>
          </a:p>
        </p:txBody>
      </p:sp>
      <p:sp>
        <p:nvSpPr>
          <p:cNvPr id="140" name="직사각형 139"/>
          <p:cNvSpPr txBox="1"/>
          <p:nvPr/>
        </p:nvSpPr>
        <p:spPr>
          <a:xfrm>
            <a:off x="365760" y="5307330"/>
            <a:ext cx="1573530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solidFill>
                  <a:schemeClr val="bg1"/>
                </a:solidFill>
                <a:latin typeface="타이포_쌍문동 B"/>
                <a:ea typeface="타이포_쌍문동 B"/>
              </a:rPr>
              <a:t>이름   양준호</a:t>
            </a:r>
          </a:p>
        </p:txBody>
      </p:sp>
      <p:sp>
        <p:nvSpPr>
          <p:cNvPr id="141" name="직사각형 140"/>
          <p:cNvSpPr txBox="1"/>
          <p:nvPr/>
        </p:nvSpPr>
        <p:spPr>
          <a:xfrm>
            <a:off x="365760" y="5652195"/>
            <a:ext cx="1573530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solidFill>
                  <a:schemeClr val="bg1"/>
                </a:solidFill>
                <a:latin typeface="타이포_쌍문동 B"/>
                <a:ea typeface="타이포_쌍문동 B"/>
              </a:rPr>
              <a:t>나이   25</a:t>
            </a:r>
          </a:p>
        </p:txBody>
      </p:sp>
      <p:sp>
        <p:nvSpPr>
          <p:cNvPr id="142" name="직사각형 141"/>
          <p:cNvSpPr txBox="1"/>
          <p:nvPr/>
        </p:nvSpPr>
        <p:spPr>
          <a:xfrm>
            <a:off x="372353" y="5984252"/>
            <a:ext cx="2326005" cy="338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solidFill>
                  <a:schemeClr val="bg1"/>
                </a:solidFill>
                <a:latin typeface="타이포_쌍문동 B"/>
                <a:ea typeface="타이포_쌍문동 B"/>
              </a:rPr>
              <a:t>지원   백엔드 개발자</a:t>
            </a:r>
          </a:p>
        </p:txBody>
      </p:sp>
      <p:sp>
        <p:nvSpPr>
          <p:cNvPr id="143" name="직사각형 139"/>
          <p:cNvSpPr txBox="1"/>
          <p:nvPr/>
        </p:nvSpPr>
        <p:spPr>
          <a:xfrm>
            <a:off x="2307907" y="2195304"/>
            <a:ext cx="1700793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  <a:latin typeface="타이포_쌍문동 B"/>
                <a:ea typeface="타이포_쌍문동 B"/>
              </a:rPr>
              <a:t>EDUCATION</a:t>
            </a:r>
          </a:p>
        </p:txBody>
      </p:sp>
      <p:sp>
        <p:nvSpPr>
          <p:cNvPr id="144" name="직사각형 143"/>
          <p:cNvSpPr txBox="1"/>
          <p:nvPr/>
        </p:nvSpPr>
        <p:spPr>
          <a:xfrm>
            <a:off x="2326037" y="2645659"/>
            <a:ext cx="1716405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2013.03~2015.02</a:t>
            </a:r>
          </a:p>
        </p:txBody>
      </p:sp>
      <p:sp>
        <p:nvSpPr>
          <p:cNvPr id="145" name="직사각형 144"/>
          <p:cNvSpPr txBox="1"/>
          <p:nvPr/>
        </p:nvSpPr>
        <p:spPr>
          <a:xfrm>
            <a:off x="2307907" y="2945785"/>
            <a:ext cx="1716405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201</a:t>
            </a:r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5</a:t>
            </a:r>
            <a:r>
              <a:rPr lang="en-US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.03~20</a:t>
            </a:r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20</a:t>
            </a:r>
            <a:r>
              <a:rPr lang="en-US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.02</a:t>
            </a:r>
          </a:p>
        </p:txBody>
      </p:sp>
      <p:sp>
        <p:nvSpPr>
          <p:cNvPr id="146" name="직사각형 145"/>
          <p:cNvSpPr txBox="1"/>
          <p:nvPr/>
        </p:nvSpPr>
        <p:spPr>
          <a:xfrm>
            <a:off x="4018225" y="2645659"/>
            <a:ext cx="1097280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마포고등학교</a:t>
            </a:r>
          </a:p>
        </p:txBody>
      </p:sp>
      <p:sp>
        <p:nvSpPr>
          <p:cNvPr id="147" name="직사각형 146"/>
          <p:cNvSpPr txBox="1"/>
          <p:nvPr/>
        </p:nvSpPr>
        <p:spPr>
          <a:xfrm>
            <a:off x="4042442" y="2945785"/>
            <a:ext cx="1744980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경민대학교 정보통신과</a:t>
            </a:r>
          </a:p>
        </p:txBody>
      </p:sp>
      <p:sp>
        <p:nvSpPr>
          <p:cNvPr id="148" name="직사각형 147"/>
          <p:cNvSpPr txBox="1"/>
          <p:nvPr/>
        </p:nvSpPr>
        <p:spPr>
          <a:xfrm>
            <a:off x="2317432" y="3231446"/>
            <a:ext cx="1716405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20</a:t>
            </a:r>
            <a:r>
              <a:rPr lang="ko-KR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20</a:t>
            </a:r>
            <a:r>
              <a:rPr lang="en-US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.0</a:t>
            </a:r>
            <a:r>
              <a:rPr lang="ko-KR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2</a:t>
            </a:r>
            <a:r>
              <a:rPr lang="en-US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~20</a:t>
            </a:r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20</a:t>
            </a:r>
            <a:r>
              <a:rPr lang="en-US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.0</a:t>
            </a:r>
            <a:r>
              <a:rPr lang="ko-KR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8</a:t>
            </a:r>
          </a:p>
        </p:txBody>
      </p:sp>
      <p:sp>
        <p:nvSpPr>
          <p:cNvPr id="149" name="직사각형 148"/>
          <p:cNvSpPr txBox="1"/>
          <p:nvPr/>
        </p:nvSpPr>
        <p:spPr>
          <a:xfrm>
            <a:off x="4018225" y="3196600"/>
            <a:ext cx="2011680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국가기간전략산업직종훈련</a:t>
            </a:r>
          </a:p>
        </p:txBody>
      </p:sp>
      <p:sp>
        <p:nvSpPr>
          <p:cNvPr id="150" name="직사각형 148"/>
          <p:cNvSpPr txBox="1"/>
          <p:nvPr/>
        </p:nvSpPr>
        <p:spPr>
          <a:xfrm>
            <a:off x="4042442" y="3469015"/>
            <a:ext cx="1857516" cy="33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800">
                <a:solidFill>
                  <a:schemeClr val="bg1"/>
                </a:solidFill>
                <a:latin typeface="타이포_쌍문동 B"/>
                <a:ea typeface="타이포_쌍문동 B"/>
              </a:rPr>
              <a:t>빅데이터 분석을 위한 </a:t>
            </a:r>
            <a:r>
              <a:rPr lang="en-US" altLang="ko-KR" sz="800">
                <a:solidFill>
                  <a:schemeClr val="bg1"/>
                </a:solidFill>
                <a:latin typeface="타이포_쌍문동 B"/>
                <a:ea typeface="타이포_쌍문동 B"/>
              </a:rPr>
              <a:t>AI</a:t>
            </a:r>
            <a:r>
              <a:rPr lang="ko-KR" altLang="en-US" sz="800">
                <a:solidFill>
                  <a:schemeClr val="bg1"/>
                </a:solidFill>
                <a:latin typeface="타이포_쌍문동 B"/>
                <a:ea typeface="타이포_쌍문동 B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타이포_쌍문동 B"/>
                <a:ea typeface="타이포_쌍문동 B"/>
              </a:rPr>
              <a:t>(</a:t>
            </a:r>
            <a:r>
              <a:rPr lang="ko-KR" altLang="en-US" sz="800">
                <a:solidFill>
                  <a:schemeClr val="bg1"/>
                </a:solidFill>
                <a:latin typeface="타이포_쌍문동 B"/>
                <a:ea typeface="타이포_쌍문동 B"/>
              </a:rPr>
              <a:t>머신러닝, 딥러닝)응용소프트웨어 개발자</a:t>
            </a:r>
          </a:p>
        </p:txBody>
      </p:sp>
      <p:sp>
        <p:nvSpPr>
          <p:cNvPr id="151" name="직사각형 139"/>
          <p:cNvSpPr txBox="1"/>
          <p:nvPr/>
        </p:nvSpPr>
        <p:spPr>
          <a:xfrm>
            <a:off x="2307907" y="4137928"/>
            <a:ext cx="1935866" cy="365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  <a:latin typeface="타이포_쌍문동 B"/>
                <a:ea typeface="타이포_쌍문동 B"/>
              </a:rPr>
              <a:t>TECHNOLOGY</a:t>
            </a:r>
          </a:p>
        </p:txBody>
      </p:sp>
      <p:sp>
        <p:nvSpPr>
          <p:cNvPr id="152" name="직사각형 143"/>
          <p:cNvSpPr txBox="1"/>
          <p:nvPr/>
        </p:nvSpPr>
        <p:spPr>
          <a:xfrm>
            <a:off x="2373662" y="4581943"/>
            <a:ext cx="1183005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JAVA-Swing</a:t>
            </a:r>
          </a:p>
        </p:txBody>
      </p:sp>
      <p:sp>
        <p:nvSpPr>
          <p:cNvPr id="153" name="직사각형 143"/>
          <p:cNvSpPr txBox="1"/>
          <p:nvPr/>
        </p:nvSpPr>
        <p:spPr>
          <a:xfrm>
            <a:off x="2355532" y="4880700"/>
            <a:ext cx="1678305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JAVA Server Page</a:t>
            </a:r>
          </a:p>
        </p:txBody>
      </p:sp>
      <p:sp>
        <p:nvSpPr>
          <p:cNvPr id="154" name="직사각형 143"/>
          <p:cNvSpPr txBox="1"/>
          <p:nvPr/>
        </p:nvSpPr>
        <p:spPr>
          <a:xfrm>
            <a:off x="2365057" y="5198835"/>
            <a:ext cx="716280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Spring</a:t>
            </a:r>
          </a:p>
        </p:txBody>
      </p:sp>
      <p:sp>
        <p:nvSpPr>
          <p:cNvPr id="155" name="직사각형 143"/>
          <p:cNvSpPr txBox="1"/>
          <p:nvPr/>
        </p:nvSpPr>
        <p:spPr>
          <a:xfrm>
            <a:off x="2365057" y="5491968"/>
            <a:ext cx="754380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Django</a:t>
            </a:r>
          </a:p>
        </p:txBody>
      </p:sp>
      <p:sp>
        <p:nvSpPr>
          <p:cNvPr id="156" name="직사각형 143"/>
          <p:cNvSpPr txBox="1"/>
          <p:nvPr/>
        </p:nvSpPr>
        <p:spPr>
          <a:xfrm>
            <a:off x="4143107" y="4577359"/>
            <a:ext cx="1543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Window Builder</a:t>
            </a:r>
          </a:p>
        </p:txBody>
      </p:sp>
      <p:sp>
        <p:nvSpPr>
          <p:cNvPr id="157" name="직사각형 143"/>
          <p:cNvSpPr txBox="1"/>
          <p:nvPr/>
        </p:nvSpPr>
        <p:spPr>
          <a:xfrm>
            <a:off x="4216236" y="4891342"/>
            <a:ext cx="1011554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MVC1 </a:t>
            </a:r>
            <a:r>
              <a:rPr lang="ko-KR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구조</a:t>
            </a:r>
            <a:endParaRPr lang="en-US" altLang="ko-KR" sz="1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58" name="직사각형 143"/>
          <p:cNvSpPr txBox="1"/>
          <p:nvPr/>
        </p:nvSpPr>
        <p:spPr>
          <a:xfrm>
            <a:off x="4216236" y="5204460"/>
            <a:ext cx="1011554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MVC2 </a:t>
            </a:r>
            <a:r>
              <a:rPr lang="ko-KR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구조</a:t>
            </a:r>
          </a:p>
        </p:txBody>
      </p:sp>
      <p:sp>
        <p:nvSpPr>
          <p:cNvPr id="162" name="직사각형 143"/>
          <p:cNvSpPr txBox="1"/>
          <p:nvPr/>
        </p:nvSpPr>
        <p:spPr>
          <a:xfrm>
            <a:off x="4224842" y="5505346"/>
            <a:ext cx="906780" cy="27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타이포_쌍문동 B"/>
                <a:ea typeface="타이포_쌍문동 B"/>
              </a:rPr>
              <a:t>MVT </a:t>
            </a:r>
            <a:r>
              <a:rPr lang="ko-KR" altLang="en-US" sz="1200">
                <a:solidFill>
                  <a:schemeClr val="bg1"/>
                </a:solidFill>
                <a:latin typeface="타이포_쌍문동 B"/>
                <a:ea typeface="타이포_쌍문동 B"/>
              </a:rPr>
              <a:t>구조</a:t>
            </a:r>
          </a:p>
        </p:txBody>
      </p:sp>
      <p:pic>
        <p:nvPicPr>
          <p:cNvPr id="53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4" name="직사각형 123"/>
          <p:cNvSpPr txBox="1"/>
          <p:nvPr/>
        </p:nvSpPr>
        <p:spPr>
          <a:xfrm>
            <a:off x="6775999" y="5387223"/>
            <a:ext cx="1859281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JAVA-Swing</a:t>
            </a:r>
          </a:p>
          <a:p>
            <a:pPr lvl="0"/>
            <a:r>
              <a:rPr lang="ko-KR" altLang="en-US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게임전적 검색 프로그램</a:t>
            </a:r>
          </a:p>
        </p:txBody>
      </p:sp>
      <p:sp>
        <p:nvSpPr>
          <p:cNvPr id="260" name="모서리가 둥근 직사각형 28"/>
          <p:cNvSpPr>
            <a:spLocks noChangeAspect="1"/>
          </p:cNvSpPr>
          <p:nvPr/>
        </p:nvSpPr>
        <p:spPr>
          <a:xfrm>
            <a:off x="7868226" y="5940886"/>
            <a:ext cx="1168030" cy="612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1" name="모서리가 둥근 직사각형 29"/>
          <p:cNvSpPr>
            <a:spLocks noChangeAspect="1"/>
          </p:cNvSpPr>
          <p:nvPr/>
        </p:nvSpPr>
        <p:spPr>
          <a:xfrm>
            <a:off x="6096888" y="5940886"/>
            <a:ext cx="2580490" cy="612412"/>
          </a:xfrm>
          <a:prstGeom prst="roundRect">
            <a:avLst>
              <a:gd name="adj" fmla="val 50000"/>
            </a:avLst>
          </a:prstGeom>
          <a:solidFill>
            <a:srgbClr val="8000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262" name="타원 30"/>
          <p:cNvSpPr>
            <a:spLocks noChangeAspect="1"/>
          </p:cNvSpPr>
          <p:nvPr/>
        </p:nvSpPr>
        <p:spPr>
          <a:xfrm>
            <a:off x="6208146" y="5993117"/>
            <a:ext cx="494915" cy="494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0" b="1">
                <a:solidFill>
                  <a:srgbClr val="800080"/>
                </a:solidFill>
              </a:rPr>
              <a:t>0</a:t>
            </a:r>
            <a:r>
              <a:rPr lang="ko-KR" altLang="en-US" sz="1100" b="1">
                <a:solidFill>
                  <a:srgbClr val="800080"/>
                </a:solidFill>
              </a:rPr>
              <a:t>7</a:t>
            </a:r>
          </a:p>
        </p:txBody>
      </p:sp>
      <p:sp>
        <p:nvSpPr>
          <p:cNvPr id="263" name="직사각형 123"/>
          <p:cNvSpPr txBox="1"/>
          <p:nvPr/>
        </p:nvSpPr>
        <p:spPr>
          <a:xfrm>
            <a:off x="6759091" y="5999635"/>
            <a:ext cx="1859281" cy="45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캡스톤 경진대회 졸업작품</a:t>
            </a:r>
          </a:p>
          <a:p>
            <a:pPr lvl="0"/>
            <a:r>
              <a:rPr lang="ko-KR" altLang="en-US" sz="12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스마트 건조대</a:t>
            </a:r>
          </a:p>
        </p:txBody>
      </p:sp>
      <p:sp>
        <p:nvSpPr>
          <p:cNvPr id="55" name="모서리가 둥근 직사각형 16"/>
          <p:cNvSpPr>
            <a:spLocks noChangeAspect="1"/>
          </p:cNvSpPr>
          <p:nvPr/>
        </p:nvSpPr>
        <p:spPr>
          <a:xfrm>
            <a:off x="7867995" y="1631114"/>
            <a:ext cx="1170047" cy="612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17"/>
          <p:cNvSpPr>
            <a:spLocks noChangeAspect="1"/>
          </p:cNvSpPr>
          <p:nvPr/>
        </p:nvSpPr>
        <p:spPr>
          <a:xfrm>
            <a:off x="6096657" y="1631114"/>
            <a:ext cx="2615570" cy="61241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7" name="타원 18"/>
          <p:cNvSpPr>
            <a:spLocks noChangeAspect="1"/>
          </p:cNvSpPr>
          <p:nvPr/>
        </p:nvSpPr>
        <p:spPr>
          <a:xfrm>
            <a:off x="6207916" y="1683344"/>
            <a:ext cx="494915" cy="494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123"/>
          <p:cNvSpPr txBox="1"/>
          <p:nvPr/>
        </p:nvSpPr>
        <p:spPr>
          <a:xfrm>
            <a:off x="6772537" y="1658455"/>
            <a:ext cx="1859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err="1" smtClean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빅데이터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분석</a:t>
            </a:r>
            <a:endParaRPr lang="en-US" altLang="ko-KR" sz="1200" dirty="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lvl="0"/>
            <a:r>
              <a:rPr lang="ko-KR" altLang="en-US" sz="1200" dirty="0" err="1" smtClean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머신러닝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딥러닝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분석</a:t>
            </a:r>
            <a:endParaRPr lang="ko-KR" altLang="en-US" sz="1200" dirty="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12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4" y="1170940"/>
            <a:ext cx="5908459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Vision api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개요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79732" y="1978977"/>
          <a:ext cx="4848352" cy="41773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25140"/>
                <a:gridCol w="3423212"/>
              </a:tblGrid>
              <a:tr h="600248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Vision api</a:t>
                      </a: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를 이용한 나이 판별/매칭 시스템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02330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2020.06.29 ~ 2020.06.30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1014869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담당 업무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tkinter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-DB테이블 설계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-Vision api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02330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사진 업로드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사진 분석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(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나이판별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)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02330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환경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Window10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02330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도구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Eclipse, 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Oracle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Dbeaver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600248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기술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ko-KR" sz="1600">
                          <a:latin typeface="나눔스퀘어_ac ExtraBold"/>
                          <a:ea typeface="나눔스퀘어_ac ExtraBold"/>
                        </a:rPr>
                        <a:t>Java, MySQL, mybatis, Apache Tomcat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52621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외부 API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Draw.io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35" name="텍스트 개체 틀 7"/>
          <p:cNvSpPr txBox="1">
            <a:spLocks noGrp="1"/>
          </p:cNvSpPr>
          <p:nvPr>
            <p:ph type="body" idx="14"/>
          </p:nvPr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50056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36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sp>
        <p:nvSpPr>
          <p:cNvPr id="39" name="텍스트 상자 30"/>
          <p:cNvSpPr txBox="1"/>
          <p:nvPr/>
        </p:nvSpPr>
        <p:spPr>
          <a:xfrm>
            <a:off x="5806837" y="1817370"/>
            <a:ext cx="1430207" cy="323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22065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사용 기술</a:t>
            </a:r>
          </a:p>
          <a:p>
            <a:pPr marL="0" indent="0" algn="l" defTabSz="522065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40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8151439" y="4923721"/>
            <a:ext cx="860651" cy="216243"/>
          </a:xfrm>
          <a:prstGeom prst="rect">
            <a:avLst/>
          </a:prstGeom>
        </p:spPr>
      </p:pic>
      <p:pic>
        <p:nvPicPr>
          <p:cNvPr id="41" name="그림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600798" y="4334267"/>
            <a:ext cx="928113" cy="361225"/>
          </a:xfrm>
          <a:prstGeom prst="rect">
            <a:avLst/>
          </a:prstGeom>
        </p:spPr>
      </p:pic>
      <p:pic>
        <p:nvPicPr>
          <p:cNvPr id="42" name="그림 17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817663" y="5807785"/>
            <a:ext cx="1049596" cy="251246"/>
          </a:xfrm>
          <a:prstGeom prst="rect">
            <a:avLst/>
          </a:prstGeom>
        </p:spPr>
      </p:pic>
      <p:pic>
        <p:nvPicPr>
          <p:cNvPr id="43" name="Picture 14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8078974" y="3429000"/>
            <a:ext cx="941267" cy="277659"/>
          </a:xfrm>
          <a:prstGeom prst="rect">
            <a:avLst/>
          </a:prstGeom>
        </p:spPr>
      </p:pic>
      <p:pic>
        <p:nvPicPr>
          <p:cNvPr id="44" name="그림 26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6820113" y="2292166"/>
            <a:ext cx="1287567" cy="471143"/>
          </a:xfrm>
          <a:prstGeom prst="rect">
            <a:avLst/>
          </a:prstGeom>
        </p:spPr>
      </p:pic>
      <p:pic>
        <p:nvPicPr>
          <p:cNvPr id="45" name="그림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5600798" y="2929394"/>
            <a:ext cx="1012928" cy="607822"/>
          </a:xfrm>
          <a:prstGeom prst="rect">
            <a:avLst/>
          </a:prstGeom>
        </p:spPr>
      </p:pic>
      <p:pic>
        <p:nvPicPr>
          <p:cNvPr id="46" name="그림 30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l="44590" t="45930"/>
          <a:stretch>
            <a:fillRect/>
          </a:stretch>
        </p:blipFill>
        <p:spPr>
          <a:xfrm>
            <a:off x="6916367" y="3429000"/>
            <a:ext cx="1205935" cy="591351"/>
          </a:xfrm>
          <a:prstGeom prst="rect">
            <a:avLst/>
          </a:prstGeom>
        </p:spPr>
      </p:pic>
      <p:pic>
        <p:nvPicPr>
          <p:cNvPr id="49" name="Picture 6" descr="What is AEM HTL Read-Eval-Print Loop tool? – AEM Corner"/>
          <p:cNvPicPr>
            <a:picLocks noChangeAspect="1" noChangeArrowheads="1"/>
          </p:cNvPicPr>
          <p:nvPr/>
        </p:nvPicPr>
        <p:blipFill rotWithShape="1">
          <a:blip r:embed="rId10">
            <a:alphaModFix/>
            <a:lum/>
          </a:blip>
          <a:srcRect/>
          <a:stretch>
            <a:fillRect/>
          </a:stretch>
        </p:blipFill>
        <p:spPr>
          <a:xfrm>
            <a:off x="5581554" y="4923721"/>
            <a:ext cx="1381959" cy="690979"/>
          </a:xfrm>
          <a:prstGeom prst="rect">
            <a:avLst/>
          </a:prstGeom>
          <a:noFill/>
        </p:spPr>
      </p:pic>
      <p:pic>
        <p:nvPicPr>
          <p:cNvPr id="50" name="Picture 6" descr="C:\Users\Administrator\Desktop\파이참.png"/>
          <p:cNvPicPr>
            <a:picLocks noChangeAspect="1" noChangeArrowheads="1"/>
          </p:cNvPicPr>
          <p:nvPr/>
        </p:nvPicPr>
        <p:blipFill rotWithShape="1">
          <a:blip r:embed="rId11">
            <a:alphaModFix/>
            <a:lum/>
          </a:blip>
          <a:srcRect/>
          <a:stretch>
            <a:fillRect/>
          </a:stretch>
        </p:blipFill>
        <p:spPr>
          <a:xfrm>
            <a:off x="5658543" y="3610775"/>
            <a:ext cx="675495" cy="675495"/>
          </a:xfrm>
          <a:prstGeom prst="rect">
            <a:avLst/>
          </a:prstGeom>
          <a:noFill/>
        </p:spPr>
      </p:pic>
      <p:pic>
        <p:nvPicPr>
          <p:cNvPr id="51" name="Picture 10" descr="C:\Users\Administrator\Desktop\장고.png"/>
          <p:cNvPicPr>
            <a:picLocks noChangeAspect="1" noChangeArrowheads="1"/>
          </p:cNvPicPr>
          <p:nvPr/>
        </p:nvPicPr>
        <p:blipFill rotWithShape="1">
          <a:blip r:embed="rId12">
            <a:alphaModFix/>
            <a:lum/>
          </a:blip>
          <a:srcRect/>
          <a:stretch>
            <a:fillRect/>
          </a:stretch>
        </p:blipFill>
        <p:spPr>
          <a:xfrm>
            <a:off x="6521940" y="3638326"/>
            <a:ext cx="647944" cy="647944"/>
          </a:xfrm>
          <a:prstGeom prst="rect">
            <a:avLst/>
          </a:prstGeom>
          <a:noFill/>
        </p:spPr>
      </p:pic>
      <p:pic>
        <p:nvPicPr>
          <p:cNvPr id="52" name="그림 34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7202637" y="4104566"/>
            <a:ext cx="681642" cy="660551"/>
          </a:xfrm>
          <a:prstGeom prst="rect">
            <a:avLst/>
          </a:prstGeom>
        </p:spPr>
      </p:pic>
      <p:pic>
        <p:nvPicPr>
          <p:cNvPr id="53" name="그림 23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7133473" y="4989228"/>
            <a:ext cx="751466" cy="445445"/>
          </a:xfrm>
          <a:prstGeom prst="rect">
            <a:avLst/>
          </a:prstGeom>
        </p:spPr>
      </p:pic>
      <p:pic>
        <p:nvPicPr>
          <p:cNvPr id="58" name="Picture 2" descr="이클립스 이미지 이미지 검색결과"/>
          <p:cNvPicPr>
            <a:picLocks noChangeAspect="1" noChangeArrowheads="1"/>
          </p:cNvPicPr>
          <p:nvPr/>
        </p:nvPicPr>
        <p:blipFill rotWithShape="1">
          <a:blip r:embed="rId15">
            <a:alphaModFix/>
            <a:lum/>
          </a:blip>
          <a:srcRect/>
          <a:stretch>
            <a:fillRect/>
          </a:stretch>
        </p:blipFill>
        <p:spPr>
          <a:xfrm>
            <a:off x="7315879" y="5710534"/>
            <a:ext cx="740629" cy="445748"/>
          </a:xfrm>
          <a:prstGeom prst="rect">
            <a:avLst/>
          </a:prstGeom>
          <a:noFill/>
        </p:spPr>
      </p:pic>
      <p:pic>
        <p:nvPicPr>
          <p:cNvPr id="34" name="그림 17">
            <a:hlinkClick r:id="rId16"/>
          </p:cNvPr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12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6592535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Vision api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개발 과정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64" name="Picture 4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396262" y="2132856"/>
            <a:ext cx="4566523" cy="279458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5"/>
          <p:cNvSpPr txBox="1"/>
          <p:nvPr/>
        </p:nvSpPr>
        <p:spPr>
          <a:xfrm>
            <a:off x="499745" y="5157470"/>
            <a:ext cx="7776865" cy="9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외부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api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tkinter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을 사용하여 사진 분석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나이판별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판별된 나이의 연예인들을 매칭</a:t>
            </a:r>
          </a:p>
        </p:txBody>
      </p:sp>
      <p:sp>
        <p:nvSpPr>
          <p:cNvPr id="66" name="텍스트 상자 32"/>
          <p:cNvSpPr txBox="1"/>
          <p:nvPr/>
        </p:nvSpPr>
        <p:spPr>
          <a:xfrm>
            <a:off x="395536" y="4814242"/>
            <a:ext cx="884918" cy="4533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22065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목표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5989583" y="2132855"/>
            <a:ext cx="1688395" cy="279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7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28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1029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12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6664543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Vision api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실행 내용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39882" y="4041068"/>
            <a:ext cx="3944085" cy="207031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39882" y="1933604"/>
            <a:ext cx="3944085" cy="2107464"/>
          </a:xfrm>
          <a:prstGeom prst="rect">
            <a:avLst/>
          </a:prstGeom>
        </p:spPr>
      </p:pic>
      <p:sp>
        <p:nvSpPr>
          <p:cNvPr id="66" name="TextBox 5"/>
          <p:cNvSpPr txBox="1"/>
          <p:nvPr/>
        </p:nvSpPr>
        <p:spPr>
          <a:xfrm>
            <a:off x="5603508" y="1817370"/>
            <a:ext cx="3144956" cy="255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Post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방식으로 외부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api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와 연결하고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tkinter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을 사용하여 원하는 인물사진을 가져와 사진 분석을 하는 과정입니다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판별된 나이의 연예인들을 매칭하였습니다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텍스트 상자 32"/>
          <p:cNvSpPr txBox="1"/>
          <p:nvPr/>
        </p:nvSpPr>
        <p:spPr>
          <a:xfrm>
            <a:off x="5590406" y="4537471"/>
            <a:ext cx="3395370" cy="45172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보완점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5590406" y="4905164"/>
            <a:ext cx="3147764" cy="903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분석결과와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매칭해준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tkinter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에 스크롤 기능 구현 실패 </a:t>
            </a:r>
          </a:p>
        </p:txBody>
      </p:sp>
      <p:pic>
        <p:nvPicPr>
          <p:cNvPr id="15" name="그림 17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8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9"/>
          <p:cNvSpPr txBox="1"/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420427">
              <a:spcBef>
                <a:spcPct val="0"/>
              </a:spcBef>
              <a:spcAft>
                <a:spcPct val="0"/>
              </a:spcAft>
            </a:pPr>
            <a:fld id="{B9320F77-B9A0-41C5-862A-B4B631284C64}" type="slidenum">
              <a:rPr lang="en-US" altLang="ko-KR" sz="100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:rPr>
              <a:pPr algn="r" defTabSz="3420427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ko-KR" sz="100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</a:endParaRPr>
          </a:p>
        </p:txBody>
      </p:sp>
      <p:sp>
        <p:nvSpPr>
          <p:cNvPr id="13" name="텍스트 상자 30"/>
          <p:cNvSpPr txBox="1"/>
          <p:nvPr/>
        </p:nvSpPr>
        <p:spPr>
          <a:xfrm>
            <a:off x="499745" y="1170940"/>
            <a:ext cx="4490720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Django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개요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79732" y="1978977"/>
          <a:ext cx="4972354" cy="42943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0066"/>
                <a:gridCol w="3512288"/>
              </a:tblGrid>
              <a:tr h="583429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MVT</a:t>
                      </a: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모델을 이용한 영화관 웹사이트 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1738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2020.05.25 ~ 2020.06.12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1052843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담당 업무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-영화 상세정보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댓글 기능 구현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-DB테이블 설계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Bootstrap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및 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1738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영화 크롤링, 영화 상세정보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 관람평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1738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환경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Window10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1738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도구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Eclipse, 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Oracle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Dbeaver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622708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기술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ko-KR" sz="1600">
                          <a:latin typeface="나눔스퀘어_ac ExtraBold"/>
                          <a:ea typeface="나눔스퀘어_ac ExtraBold"/>
                        </a:rPr>
                        <a:t>Java, MySQL, mybatis, Bootstrap, Apache Tomcat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6581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외부 API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Draw.io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8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sp>
        <p:nvSpPr>
          <p:cNvPr id="19" name="텍스트 상자 30"/>
          <p:cNvSpPr txBox="1"/>
          <p:nvPr/>
        </p:nvSpPr>
        <p:spPr>
          <a:xfrm>
            <a:off x="5806837" y="1817370"/>
            <a:ext cx="1430207" cy="323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22065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사용 기술</a:t>
            </a:r>
          </a:p>
          <a:p>
            <a:pPr marL="0" indent="0" algn="l" defTabSz="522065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20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8151439" y="4923721"/>
            <a:ext cx="860651" cy="216243"/>
          </a:xfrm>
          <a:prstGeom prst="rect">
            <a:avLst/>
          </a:prstGeom>
        </p:spPr>
      </p:pic>
      <p:pic>
        <p:nvPicPr>
          <p:cNvPr id="21" name="그림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600798" y="4334267"/>
            <a:ext cx="928113" cy="361225"/>
          </a:xfrm>
          <a:prstGeom prst="rect">
            <a:avLst/>
          </a:prstGeom>
        </p:spPr>
      </p:pic>
      <p:pic>
        <p:nvPicPr>
          <p:cNvPr id="22" name="그림 17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817663" y="5807785"/>
            <a:ext cx="1049596" cy="251246"/>
          </a:xfrm>
          <a:prstGeom prst="rect">
            <a:avLst/>
          </a:prstGeom>
        </p:spPr>
      </p:pic>
      <p:pic>
        <p:nvPicPr>
          <p:cNvPr id="23" name="Picture 14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8078974" y="3429000"/>
            <a:ext cx="941267" cy="277659"/>
          </a:xfrm>
          <a:prstGeom prst="rect">
            <a:avLst/>
          </a:prstGeom>
        </p:spPr>
      </p:pic>
      <p:pic>
        <p:nvPicPr>
          <p:cNvPr id="24" name="그림 26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6820113" y="2292166"/>
            <a:ext cx="1287567" cy="471143"/>
          </a:xfrm>
          <a:prstGeom prst="rect">
            <a:avLst/>
          </a:prstGeom>
        </p:spPr>
      </p:pic>
      <p:pic>
        <p:nvPicPr>
          <p:cNvPr id="25" name="그림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5600798" y="2929394"/>
            <a:ext cx="1012928" cy="607822"/>
          </a:xfrm>
          <a:prstGeom prst="rect">
            <a:avLst/>
          </a:prstGeom>
        </p:spPr>
      </p:pic>
      <p:pic>
        <p:nvPicPr>
          <p:cNvPr id="26" name="그림 30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l="44590" t="45930"/>
          <a:stretch>
            <a:fillRect/>
          </a:stretch>
        </p:blipFill>
        <p:spPr>
          <a:xfrm>
            <a:off x="6916367" y="3429000"/>
            <a:ext cx="1205935" cy="591351"/>
          </a:xfrm>
          <a:prstGeom prst="rect">
            <a:avLst/>
          </a:prstGeom>
        </p:spPr>
      </p:pic>
      <p:pic>
        <p:nvPicPr>
          <p:cNvPr id="27" name="그림 32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8250333" y="5460838"/>
            <a:ext cx="662863" cy="499391"/>
          </a:xfrm>
          <a:prstGeom prst="rect">
            <a:avLst/>
          </a:prstGeom>
        </p:spPr>
      </p:pic>
      <p:pic>
        <p:nvPicPr>
          <p:cNvPr id="28" name="Picture 9" descr="C:\Users\Administrator\Desktop\하둡.png"/>
          <p:cNvPicPr>
            <a:picLocks noChangeAspect="1" noChangeArrowheads="1"/>
          </p:cNvPicPr>
          <p:nvPr/>
        </p:nvPicPr>
        <p:blipFill rotWithShape="1">
          <a:blip r:embed="rId11">
            <a:alphaModFix/>
            <a:lum/>
          </a:blip>
          <a:srcRect/>
          <a:stretch>
            <a:fillRect/>
          </a:stretch>
        </p:blipFill>
        <p:spPr>
          <a:xfrm>
            <a:off x="5695493" y="2381789"/>
            <a:ext cx="918233" cy="445513"/>
          </a:xfrm>
          <a:prstGeom prst="rect">
            <a:avLst/>
          </a:prstGeom>
          <a:noFill/>
        </p:spPr>
      </p:pic>
      <p:pic>
        <p:nvPicPr>
          <p:cNvPr id="29" name="Picture 6" descr="What is AEM HTL Read-Eval-Print Loop tool? – AEM Corner"/>
          <p:cNvPicPr>
            <a:picLocks noChangeAspect="1" noChangeArrowheads="1"/>
          </p:cNvPicPr>
          <p:nvPr/>
        </p:nvPicPr>
        <p:blipFill rotWithShape="1">
          <a:blip r:embed="rId12">
            <a:alphaModFix/>
            <a:lum/>
          </a:blip>
          <a:srcRect/>
          <a:stretch>
            <a:fillRect/>
          </a:stretch>
        </p:blipFill>
        <p:spPr>
          <a:xfrm>
            <a:off x="5581554" y="4923721"/>
            <a:ext cx="1381959" cy="690979"/>
          </a:xfrm>
          <a:prstGeom prst="rect">
            <a:avLst/>
          </a:prstGeom>
          <a:noFill/>
        </p:spPr>
      </p:pic>
      <p:pic>
        <p:nvPicPr>
          <p:cNvPr id="32" name="Picture 6" descr="C:\Users\Administrator\Desktop\파이참.png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5658543" y="3610775"/>
            <a:ext cx="675495" cy="675495"/>
          </a:xfrm>
          <a:prstGeom prst="rect">
            <a:avLst/>
          </a:prstGeom>
          <a:noFill/>
        </p:spPr>
      </p:pic>
      <p:pic>
        <p:nvPicPr>
          <p:cNvPr id="33" name="Picture 10" descr="C:\Users\Administrator\Desktop\장고.png"/>
          <p:cNvPicPr>
            <a:picLocks noChangeAspect="1" noChangeArrowheads="1"/>
          </p:cNvPicPr>
          <p:nvPr/>
        </p:nvPicPr>
        <p:blipFill rotWithShape="1">
          <a:blip r:embed="rId14">
            <a:alphaModFix/>
            <a:lum/>
          </a:blip>
          <a:srcRect/>
          <a:stretch>
            <a:fillRect/>
          </a:stretch>
        </p:blipFill>
        <p:spPr>
          <a:xfrm>
            <a:off x="6521940" y="3638326"/>
            <a:ext cx="647944" cy="647944"/>
          </a:xfrm>
          <a:prstGeom prst="rect">
            <a:avLst/>
          </a:prstGeom>
          <a:noFill/>
        </p:spPr>
      </p:pic>
      <p:pic>
        <p:nvPicPr>
          <p:cNvPr id="36" name="그림 34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7202637" y="4104566"/>
            <a:ext cx="681642" cy="660551"/>
          </a:xfrm>
          <a:prstGeom prst="rect">
            <a:avLst/>
          </a:prstGeom>
        </p:spPr>
      </p:pic>
      <p:pic>
        <p:nvPicPr>
          <p:cNvPr id="37" name="그림 23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7133473" y="4989228"/>
            <a:ext cx="751466" cy="445445"/>
          </a:xfrm>
          <a:prstGeom prst="rect">
            <a:avLst/>
          </a:prstGeom>
        </p:spPr>
      </p:pic>
      <p:pic>
        <p:nvPicPr>
          <p:cNvPr id="38" name="Picture 2" descr="Linux]1. 리눅스의 탄생 및 역사 : 네이버 블로그"/>
          <p:cNvPicPr>
            <a:picLocks noChangeAspect="1" noChangeArrowheads="1"/>
          </p:cNvPicPr>
          <p:nvPr/>
        </p:nvPicPr>
        <p:blipFill rotWithShape="1">
          <a:blip r:embed="rId17">
            <a:alphaModFix/>
            <a:lum/>
          </a:blip>
          <a:srcRect/>
          <a:stretch>
            <a:fillRect/>
          </a:stretch>
        </p:blipFill>
        <p:spPr>
          <a:xfrm>
            <a:off x="8078974" y="2897059"/>
            <a:ext cx="943548" cy="414645"/>
          </a:xfrm>
          <a:prstGeom prst="rect">
            <a:avLst/>
          </a:prstGeom>
          <a:noFill/>
        </p:spPr>
      </p:pic>
      <p:pic>
        <p:nvPicPr>
          <p:cNvPr id="39" name="Picture 2" descr="초보자를 위한 AWS 웹구축] 2. IAM 유저 및 MFA 생성하기 | NDS Cloud ..."/>
          <p:cNvPicPr>
            <a:picLocks noChangeAspect="1" noChangeArrowheads="1"/>
          </p:cNvPicPr>
          <p:nvPr/>
        </p:nvPicPr>
        <p:blipFill rotWithShape="1">
          <a:blip r:embed="rId18">
            <a:alphaModFix/>
            <a:lum/>
          </a:blip>
          <a:srcRect/>
          <a:stretch>
            <a:fillRect/>
          </a:stretch>
        </p:blipFill>
        <p:spPr>
          <a:xfrm>
            <a:off x="7655991" y="2883054"/>
            <a:ext cx="397146" cy="370338"/>
          </a:xfrm>
          <a:prstGeom prst="rect">
            <a:avLst/>
          </a:prstGeom>
          <a:noFill/>
        </p:spPr>
      </p:pic>
      <p:pic>
        <p:nvPicPr>
          <p:cNvPr id="40" name="Picture 2" descr="아마존 AWS S3란? AWS S3 Glacier 에서 파일 꺼내는 방법"/>
          <p:cNvPicPr>
            <a:picLocks noChangeAspect="1" noChangeArrowheads="1"/>
          </p:cNvPicPr>
          <p:nvPr/>
        </p:nvPicPr>
        <p:blipFill rotWithShape="1">
          <a:blip r:embed="rId19">
            <a:alphaModFix/>
            <a:lum/>
          </a:blip>
          <a:srcRect/>
          <a:stretch>
            <a:fillRect/>
          </a:stretch>
        </p:blipFill>
        <p:spPr>
          <a:xfrm>
            <a:off x="7133473" y="2897059"/>
            <a:ext cx="522518" cy="391888"/>
          </a:xfrm>
          <a:prstGeom prst="rect">
            <a:avLst/>
          </a:prstGeom>
          <a:noFill/>
        </p:spPr>
      </p:pic>
      <p:pic>
        <p:nvPicPr>
          <p:cNvPr id="41" name="Picture 6" descr="맥 OS X 프로그램 III. VirtualBox ① 버추얼박스로 맥 OS X에서 ..."/>
          <p:cNvPicPr>
            <a:picLocks noChangeAspect="1" noChangeArrowheads="1"/>
          </p:cNvPicPr>
          <p:nvPr/>
        </p:nvPicPr>
        <p:blipFill rotWithShape="1">
          <a:blip r:embed="rId20">
            <a:alphaModFix/>
            <a:lum/>
          </a:blip>
          <a:srcRect/>
          <a:stretch>
            <a:fillRect/>
          </a:stretch>
        </p:blipFill>
        <p:spPr>
          <a:xfrm>
            <a:off x="8311511" y="2195713"/>
            <a:ext cx="626649" cy="626650"/>
          </a:xfrm>
          <a:prstGeom prst="rect">
            <a:avLst/>
          </a:prstGeom>
          <a:noFill/>
        </p:spPr>
      </p:pic>
      <p:pic>
        <p:nvPicPr>
          <p:cNvPr id="42" name="Picture 2" descr="이클립스 이미지 이미지 검색결과"/>
          <p:cNvPicPr>
            <a:picLocks noChangeAspect="1" noChangeArrowheads="1"/>
          </p:cNvPicPr>
          <p:nvPr/>
        </p:nvPicPr>
        <p:blipFill rotWithShape="1">
          <a:blip r:embed="rId21">
            <a:alphaModFix/>
            <a:lum/>
          </a:blip>
          <a:srcRect/>
          <a:stretch>
            <a:fillRect/>
          </a:stretch>
        </p:blipFill>
        <p:spPr>
          <a:xfrm>
            <a:off x="7315879" y="5710534"/>
            <a:ext cx="740629" cy="445748"/>
          </a:xfrm>
          <a:prstGeom prst="rect">
            <a:avLst/>
          </a:prstGeom>
          <a:noFill/>
        </p:spPr>
      </p:pic>
      <p:pic>
        <p:nvPicPr>
          <p:cNvPr id="43" name="Picture 4" descr="AWS RDS 시작하기 · 안녕 프로그래밍"/>
          <p:cNvPicPr>
            <a:picLocks noChangeAspect="1" noChangeArrowheads="1"/>
          </p:cNvPicPr>
          <p:nvPr/>
        </p:nvPicPr>
        <p:blipFill rotWithShape="1">
          <a:blip r:embed="rId22">
            <a:alphaModFix/>
            <a:lum/>
          </a:blip>
          <a:srcRect/>
          <a:stretch>
            <a:fillRect/>
          </a:stretch>
        </p:blipFill>
        <p:spPr>
          <a:xfrm>
            <a:off x="6831688" y="2896942"/>
            <a:ext cx="370949" cy="456403"/>
          </a:xfrm>
          <a:prstGeom prst="rect">
            <a:avLst/>
          </a:prstGeom>
          <a:noFill/>
        </p:spPr>
      </p:pic>
      <p:pic>
        <p:nvPicPr>
          <p:cNvPr id="44" name="Picture 8" descr="우분투 버젼 (ubuntu version) 확인 하기 : 스마일서브 공식 블로그 ..."/>
          <p:cNvPicPr>
            <a:picLocks noChangeAspect="1" noChangeArrowheads="1"/>
          </p:cNvPicPr>
          <p:nvPr/>
        </p:nvPicPr>
        <p:blipFill rotWithShape="1">
          <a:blip r:embed="rId23">
            <a:alphaModFix/>
            <a:lum/>
          </a:blip>
          <a:srcRect/>
          <a:stretch>
            <a:fillRect/>
          </a:stretch>
        </p:blipFill>
        <p:spPr>
          <a:xfrm>
            <a:off x="7925240" y="3903416"/>
            <a:ext cx="1218759" cy="861701"/>
          </a:xfrm>
          <a:prstGeom prst="rect">
            <a:avLst/>
          </a:prstGeom>
          <a:noFill/>
        </p:spPr>
      </p:pic>
      <p:pic>
        <p:nvPicPr>
          <p:cNvPr id="45" name="그림 17">
            <a:hlinkClick r:id="rId24"/>
          </p:cNvPr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47" name="직선 연결선 14"/>
          <p:cNvCxnSpPr/>
          <p:nvPr/>
        </p:nvCxnSpPr>
        <p:spPr>
          <a:xfrm>
            <a:off x="2267744" y="925830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12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5962844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Django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개발 과정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pic>
        <p:nvPicPr>
          <p:cNvPr id="44" name="Picture 4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992599" y="1864938"/>
            <a:ext cx="2737555" cy="212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506598" y="1852127"/>
            <a:ext cx="3396784" cy="21420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48" name="그림 3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06598" y="4366934"/>
            <a:ext cx="6180191" cy="1955683"/>
          </a:xfrm>
          <a:prstGeom prst="rect">
            <a:avLst/>
          </a:prstGeom>
        </p:spPr>
      </p:pic>
      <p:sp>
        <p:nvSpPr>
          <p:cNvPr id="49" name="TextBox 9"/>
          <p:cNvSpPr txBox="1"/>
          <p:nvPr/>
        </p:nvSpPr>
        <p:spPr>
          <a:xfrm>
            <a:off x="463232" y="3999269"/>
            <a:ext cx="2192655" cy="367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AWS </a:t>
            </a:r>
            <a:r>
              <a:rPr lang="ko-KR" altLang="en-US" b="1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서비스의 구성도</a:t>
            </a:r>
          </a:p>
        </p:txBody>
      </p:sp>
      <p:sp>
        <p:nvSpPr>
          <p:cNvPr id="50" name="텍스트 상자 32"/>
          <p:cNvSpPr txBox="1"/>
          <p:nvPr/>
        </p:nvSpPr>
        <p:spPr>
          <a:xfrm>
            <a:off x="6881112" y="2929543"/>
            <a:ext cx="1930857" cy="14595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Django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의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MVT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구조를 사용하여 구현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 BootStrap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을 사용하여 실제 사이트와 유사하게 구현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</a:t>
            </a:r>
          </a:p>
        </p:txBody>
      </p:sp>
      <p:sp>
        <p:nvSpPr>
          <p:cNvPr id="52" name="텍스트 상자 32"/>
          <p:cNvSpPr txBox="1"/>
          <p:nvPr/>
        </p:nvSpPr>
        <p:spPr>
          <a:xfrm>
            <a:off x="6961623" y="2240868"/>
            <a:ext cx="884918" cy="4533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목표</a:t>
            </a:r>
          </a:p>
        </p:txBody>
      </p:sp>
      <p:pic>
        <p:nvPicPr>
          <p:cNvPr id="16" name="그림 17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4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522065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55" name="직선 연결선 14"/>
          <p:cNvCxnSpPr/>
          <p:nvPr/>
        </p:nvCxnSpPr>
        <p:spPr>
          <a:xfrm>
            <a:off x="2267744" y="925830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5"/>
          <p:cNvSpPr txBox="1"/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>
            <a:lvl1pPr marL="0" indent="0" algn="dist" defTabSz="5080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altLang="en-US" sz="3600" b="0" kern="1200">
                <a:ln w="15875" cap="flat" cmpd="sng">
                  <a:noFill/>
                </a:ln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atin typeface="+mj-lt"/>
                <a:ea typeface="+mj-ea"/>
                <a:cs typeface="+mj-cs"/>
              </a:defRPr>
            </a:lvl1pPr>
          </a:lstStyle>
          <a:p>
            <a:pPr defTabSz="3420427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</a:rPr>
              <a:t>PORTFOLIO</a:t>
            </a:r>
            <a:endParaRPr lang="ko-KR" altLang="en-US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</a:endParaRPr>
          </a:p>
        </p:txBody>
      </p:sp>
      <p:sp>
        <p:nvSpPr>
          <p:cNvPr id="13" name="텍스트 상자 30"/>
          <p:cNvSpPr txBox="1"/>
          <p:nvPr/>
        </p:nvSpPr>
        <p:spPr>
          <a:xfrm>
            <a:off x="499744" y="1170940"/>
            <a:ext cx="6160487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Django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실행 내용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49449" y="2075033"/>
            <a:ext cx="2655927" cy="83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899968" y="2910734"/>
            <a:ext cx="1891263" cy="129129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349449" y="2910735"/>
            <a:ext cx="550519" cy="12912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2"/>
          <p:cNvSpPr txBox="1"/>
          <p:nvPr/>
        </p:nvSpPr>
        <p:spPr>
          <a:xfrm>
            <a:off x="6361288" y="2123358"/>
            <a:ext cx="2249806" cy="903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크롤링 해온 리스트들을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DB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에 연결하여 값을 넣어주었습니다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275510" y="5102608"/>
            <a:ext cx="2803804" cy="54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275510" y="4202029"/>
            <a:ext cx="2803804" cy="90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16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076619" y="2123358"/>
            <a:ext cx="1495380" cy="1722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1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3076619" y="4733191"/>
            <a:ext cx="1430428" cy="788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8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4572000" y="4743943"/>
            <a:ext cx="1430172" cy="778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11">
            <a:alphaModFix/>
            <a:lum/>
          </a:blip>
          <a:srcRect/>
          <a:stretch>
            <a:fillRect/>
          </a:stretch>
        </p:blipFill>
        <p:spPr>
          <a:xfrm>
            <a:off x="4572000" y="2136915"/>
            <a:ext cx="1431451" cy="172278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cxnSp>
        <p:nvCxnSpPr>
          <p:cNvPr id="26" name="직선 화살표 연결선 23"/>
          <p:cNvCxnSpPr>
            <a:stCxn id="22" idx="2"/>
            <a:endCxn id="23" idx="0"/>
          </p:cNvCxnSpPr>
          <p:nvPr/>
        </p:nvCxnSpPr>
        <p:spPr>
          <a:xfrm rot="5400000">
            <a:off x="3364550" y="4273431"/>
            <a:ext cx="887044" cy="32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9"/>
          <p:cNvCxnSpPr>
            <a:stCxn id="24" idx="0"/>
            <a:endCxn id="25" idx="2"/>
          </p:cNvCxnSpPr>
          <p:nvPr/>
        </p:nvCxnSpPr>
        <p:spPr>
          <a:xfrm rot="5400000" flipH="1" flipV="1">
            <a:off x="4845286" y="4301504"/>
            <a:ext cx="884238" cy="6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액자 11"/>
          <p:cNvSpPr/>
          <p:nvPr/>
        </p:nvSpPr>
        <p:spPr>
          <a:xfrm>
            <a:off x="3117750" y="3515316"/>
            <a:ext cx="1397496" cy="240418"/>
          </a:xfrm>
          <a:prstGeom prst="frame">
            <a:avLst>
              <a:gd name="adj1" fmla="val 19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액자 11"/>
          <p:cNvSpPr/>
          <p:nvPr/>
        </p:nvSpPr>
        <p:spPr>
          <a:xfrm>
            <a:off x="4588549" y="3515316"/>
            <a:ext cx="1387607" cy="255769"/>
          </a:xfrm>
          <a:prstGeom prst="frame">
            <a:avLst>
              <a:gd name="adj1" fmla="val 19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"/>
          <p:cNvSpPr txBox="1"/>
          <p:nvPr/>
        </p:nvSpPr>
        <p:spPr>
          <a:xfrm>
            <a:off x="6408913" y="4119897"/>
            <a:ext cx="2154555" cy="20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for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문으로 만들어져 있는 값들을 통해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ajax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로 값들을 넘기기 위하여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class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에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b1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을 붙인 후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this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를 사용하여 특정 관람평의 위치를 잡을 수 있었습니다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</a:t>
            </a:r>
          </a:p>
        </p:txBody>
      </p:sp>
      <p:sp>
        <p:nvSpPr>
          <p:cNvPr id="33" name="직사각형 58"/>
          <p:cNvSpPr txBox="1"/>
          <p:nvPr/>
        </p:nvSpPr>
        <p:spPr>
          <a:xfrm>
            <a:off x="6361288" y="3094606"/>
            <a:ext cx="2249806" cy="90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이미지는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image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라는 폴더에 제목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.jpg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상태로 저장해주었습니다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</a:t>
            </a:r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4463988" y="4991944"/>
            <a:ext cx="162018" cy="2713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슬라이드 번호 개체 틀 29"/>
          <p:cNvSpPr txBox="1">
            <a:spLocks noGrp="1"/>
          </p:cNvSpPr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t>7</a:t>
            </a:r>
          </a:p>
        </p:txBody>
      </p:sp>
      <p:pic>
        <p:nvPicPr>
          <p:cNvPr id="39" name="그림 17">
            <a:hlinkClick r:id="rId12"/>
          </p:cNvPr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522065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41" name="직선 연결선 14"/>
          <p:cNvCxnSpPr/>
          <p:nvPr/>
        </p:nvCxnSpPr>
        <p:spPr>
          <a:xfrm>
            <a:off x="2267744" y="925830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9"/>
          <p:cNvSpPr txBox="1"/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420427">
              <a:spcBef>
                <a:spcPct val="0"/>
              </a:spcBef>
              <a:spcAft>
                <a:spcPct val="0"/>
              </a:spcAft>
            </a:pPr>
            <a:fld id="{B9320F77-B9A0-41C5-862A-B4B631284C64}" type="slidenum">
              <a:rPr lang="en-US" altLang="ko-KR" sz="100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:rPr>
              <a:pPr algn="r" defTabSz="3420427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ko-KR" sz="100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</a:endParaRPr>
          </a:p>
        </p:txBody>
      </p:sp>
      <p:sp>
        <p:nvSpPr>
          <p:cNvPr id="13" name="텍스트 상자 30"/>
          <p:cNvSpPr txBox="1"/>
          <p:nvPr/>
        </p:nvSpPr>
        <p:spPr>
          <a:xfrm>
            <a:off x="499744" y="1170940"/>
            <a:ext cx="6032295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Django Mini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개요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72635" y="1978977"/>
          <a:ext cx="5035469" cy="429433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81449"/>
                <a:gridCol w="3154020"/>
              </a:tblGrid>
              <a:tr h="617672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MVT</a:t>
                      </a: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모델을 이용한 </a:t>
                      </a:r>
                      <a:r>
                        <a:rPr lang="en-US" altLang="ko-KR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SNS(</a:t>
                      </a: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인스타그램</a:t>
                      </a:r>
                      <a:r>
                        <a:rPr lang="en-US" altLang="ko-KR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) </a:t>
                      </a: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02908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2020.05.28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10163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담당 업무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SNS(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인스타그램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)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게시판 설계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-DB테이블 설계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Bootstrap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및 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css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02908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게시물, 댓글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02908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환경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Window10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02908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도구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Eclipse, 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Oracle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Dbeaver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685850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기술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ko-KR" sz="1600">
                          <a:latin typeface="나눔스퀘어_ac ExtraBold"/>
                          <a:ea typeface="나눔스퀘어_ac ExtraBold"/>
                        </a:rPr>
                        <a:t>Java, MySQL, mybatis, Bootstrap, Apache Tomcat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62857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외부 API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Draw.io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8" name="텍스트 상자 30"/>
          <p:cNvSpPr txBox="1"/>
          <p:nvPr/>
        </p:nvSpPr>
        <p:spPr>
          <a:xfrm>
            <a:off x="5806837" y="1817370"/>
            <a:ext cx="1430207" cy="323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사용 기술</a:t>
            </a:r>
          </a:p>
          <a:p>
            <a:pPr marL="0" indent="0" algn="l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19" name="그림 8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523846" y="5634967"/>
            <a:ext cx="583834" cy="278444"/>
          </a:xfrm>
          <a:prstGeom prst="rect">
            <a:avLst/>
          </a:prstGeom>
        </p:spPr>
      </p:pic>
      <p:pic>
        <p:nvPicPr>
          <p:cNvPr id="20" name="그림 10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7034948" y="3127848"/>
            <a:ext cx="404192" cy="404192"/>
          </a:xfrm>
          <a:prstGeom prst="rect">
            <a:avLst/>
          </a:prstGeom>
        </p:spPr>
      </p:pic>
      <p:pic>
        <p:nvPicPr>
          <p:cNvPr id="21" name="그림 11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7491701" y="3081505"/>
            <a:ext cx="678644" cy="558218"/>
          </a:xfrm>
          <a:prstGeom prst="rect">
            <a:avLst/>
          </a:prstGeom>
        </p:spPr>
      </p:pic>
      <p:pic>
        <p:nvPicPr>
          <p:cNvPr id="22" name="그림 12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780717" y="3444796"/>
            <a:ext cx="664672" cy="317033"/>
          </a:xfrm>
          <a:prstGeom prst="rect">
            <a:avLst/>
          </a:prstGeom>
        </p:spPr>
      </p:pic>
      <p:pic>
        <p:nvPicPr>
          <p:cNvPr id="23" name="그림 13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6403965" y="5184034"/>
            <a:ext cx="787760" cy="590155"/>
          </a:xfrm>
          <a:prstGeom prst="rect">
            <a:avLst/>
          </a:prstGeom>
        </p:spPr>
      </p:pic>
      <p:pic>
        <p:nvPicPr>
          <p:cNvPr id="24" name="그림 15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5707793" y="2511964"/>
            <a:ext cx="615884" cy="615884"/>
          </a:xfrm>
          <a:prstGeom prst="rect">
            <a:avLst/>
          </a:prstGeom>
        </p:spPr>
      </p:pic>
      <p:pic>
        <p:nvPicPr>
          <p:cNvPr id="25" name="그림 18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5734962" y="3904117"/>
            <a:ext cx="674652" cy="674652"/>
          </a:xfrm>
          <a:prstGeom prst="rect">
            <a:avLst/>
          </a:prstGeom>
        </p:spPr>
      </p:pic>
      <p:pic>
        <p:nvPicPr>
          <p:cNvPr id="26" name="그림 19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5621854" y="4986987"/>
            <a:ext cx="787760" cy="787760"/>
          </a:xfrm>
          <a:prstGeom prst="rect">
            <a:avLst/>
          </a:prstGeom>
        </p:spPr>
      </p:pic>
      <p:pic>
        <p:nvPicPr>
          <p:cNvPr id="27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7049325" y="4771053"/>
            <a:ext cx="606123" cy="516302"/>
          </a:xfrm>
          <a:prstGeom prst="rect">
            <a:avLst/>
          </a:prstGeom>
        </p:spPr>
      </p:pic>
      <p:pic>
        <p:nvPicPr>
          <p:cNvPr id="28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6102668" y="2994780"/>
            <a:ext cx="1243517" cy="621758"/>
          </a:xfrm>
          <a:prstGeom prst="rect">
            <a:avLst/>
          </a:prstGeom>
        </p:spPr>
      </p:pic>
      <p:pic>
        <p:nvPicPr>
          <p:cNvPr id="29" name="Google Shape;94;p21"/>
          <p:cNvPicPr/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7946823" y="4953510"/>
            <a:ext cx="1046992" cy="5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86;p21"/>
          <p:cNvPicPr/>
          <p:nvPr/>
        </p:nvPicPr>
        <p:blipFill rotWithShape="1">
          <a:blip r:embed="rId14">
            <a:alphaModFix/>
            <a:lum/>
          </a:blip>
          <a:srcRect/>
          <a:stretch>
            <a:fillRect/>
          </a:stretch>
        </p:blipFill>
        <p:spPr>
          <a:xfrm>
            <a:off x="7191725" y="2364688"/>
            <a:ext cx="1278594" cy="71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15">
            <a:alphaModFix/>
            <a:lum/>
          </a:blip>
          <a:srcRect/>
          <a:stretch>
            <a:fillRect/>
          </a:stretch>
        </p:blipFill>
        <p:spPr>
          <a:xfrm>
            <a:off x="7618730" y="4241443"/>
            <a:ext cx="787760" cy="787760"/>
          </a:xfrm>
          <a:prstGeom prst="rect">
            <a:avLst/>
          </a:prstGeom>
          <a:noFill/>
        </p:spPr>
      </p:pic>
      <p:pic>
        <p:nvPicPr>
          <p:cNvPr id="36" name="그림 26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6569372" y="4313938"/>
            <a:ext cx="468246" cy="542385"/>
          </a:xfrm>
          <a:prstGeom prst="rect">
            <a:avLst/>
          </a:prstGeom>
        </p:spPr>
      </p:pic>
      <p:pic>
        <p:nvPicPr>
          <p:cNvPr id="37" name="그림 30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tretch>
            <a:fillRect/>
          </a:stretch>
        </p:blipFill>
        <p:spPr>
          <a:xfrm>
            <a:off x="7284923" y="3719132"/>
            <a:ext cx="475617" cy="550189"/>
          </a:xfrm>
          <a:prstGeom prst="rect">
            <a:avLst/>
          </a:prstGeom>
        </p:spPr>
      </p:pic>
      <p:pic>
        <p:nvPicPr>
          <p:cNvPr id="38" name="그림 31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6557666" y="3708944"/>
            <a:ext cx="491658" cy="570567"/>
          </a:xfrm>
          <a:prstGeom prst="rect">
            <a:avLst/>
          </a:prstGeom>
        </p:spPr>
      </p:pic>
      <p:pic>
        <p:nvPicPr>
          <p:cNvPr id="39" name="그림 32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6532040" y="2447198"/>
            <a:ext cx="419254" cy="485155"/>
          </a:xfrm>
          <a:prstGeom prst="rect">
            <a:avLst/>
          </a:prstGeom>
        </p:spPr>
      </p:pic>
      <p:pic>
        <p:nvPicPr>
          <p:cNvPr id="40" name="그림 33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tretch>
            <a:fillRect/>
          </a:stretch>
        </p:blipFill>
        <p:spPr>
          <a:xfrm>
            <a:off x="8107680" y="3639724"/>
            <a:ext cx="825019" cy="452097"/>
          </a:xfrm>
          <a:prstGeom prst="rect">
            <a:avLst/>
          </a:prstGeom>
        </p:spPr>
      </p:pic>
      <p:sp>
        <p:nvSpPr>
          <p:cNvPr id="41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42" name="그림 17">
            <a:hlinkClick r:id="rId21"/>
          </p:cNvPr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522065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44" name="직선 연결선 14"/>
          <p:cNvCxnSpPr/>
          <p:nvPr/>
        </p:nvCxnSpPr>
        <p:spPr>
          <a:xfrm>
            <a:off x="2990369" y="925830"/>
            <a:ext cx="1077574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9"/>
          <p:cNvSpPr txBox="1"/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420427">
              <a:spcBef>
                <a:spcPct val="0"/>
              </a:spcBef>
              <a:spcAft>
                <a:spcPct val="0"/>
              </a:spcAft>
            </a:pPr>
            <a:fld id="{B9320F77-B9A0-41C5-862A-B4B631284C64}" type="slidenum">
              <a:rPr lang="en-US" altLang="ko-KR" sz="100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:rPr>
              <a:pPr algn="r" defTabSz="3420427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ko-KR" sz="100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</a:endParaRPr>
          </a:p>
        </p:txBody>
      </p:sp>
      <p:sp>
        <p:nvSpPr>
          <p:cNvPr id="13" name="텍스트 상자 30"/>
          <p:cNvSpPr txBox="1"/>
          <p:nvPr/>
        </p:nvSpPr>
        <p:spPr>
          <a:xfrm>
            <a:off x="499744" y="1170940"/>
            <a:ext cx="6808559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Django Mini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실행 내용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25902" y="2041177"/>
            <a:ext cx="1581802" cy="138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1907704" y="2000001"/>
            <a:ext cx="2880441" cy="142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152582" y="3584726"/>
            <a:ext cx="3811905" cy="64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현재 화면은 업로드 화면이며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자신의 게시물을 올릴 수 있는 페이지 입니다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2699791" y="3429000"/>
            <a:ext cx="2068833" cy="182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325901" y="3429000"/>
            <a:ext cx="2373890" cy="183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1"/>
          <p:cNvSpPr txBox="1"/>
          <p:nvPr/>
        </p:nvSpPr>
        <p:spPr>
          <a:xfrm>
            <a:off x="5152582" y="1965960"/>
            <a:ext cx="3811905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For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문을 사용하여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list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의 값들을 추출해 올 수 있었습니다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</a:p>
          <a:p>
            <a:pPr lvl="0"/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또한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 path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설정을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insta/detail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로 잡아둠으로써 상세정보를 보여줄 수 있었습니다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299977" y="5325601"/>
            <a:ext cx="4468647" cy="93829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8"/>
          <p:cNvSpPr txBox="1"/>
          <p:nvPr/>
        </p:nvSpPr>
        <p:spPr>
          <a:xfrm>
            <a:off x="5152582" y="4365104"/>
            <a:ext cx="3811905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상세정보 화면은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linebreaksbr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을 사용하여 보여줄 수 있었습니다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4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26" name="그림 1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558069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28" name="직선 연결선 14"/>
          <p:cNvCxnSpPr/>
          <p:nvPr/>
        </p:nvCxnSpPr>
        <p:spPr>
          <a:xfrm>
            <a:off x="2990369" y="925830"/>
            <a:ext cx="1077574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9"/>
          <p:cNvSpPr txBox="1"/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420427">
              <a:spcBef>
                <a:spcPct val="0"/>
              </a:spcBef>
              <a:spcAft>
                <a:spcPct val="0"/>
              </a:spcAft>
            </a:pPr>
            <a:fld id="{B9320F77-B9A0-41C5-862A-B4B631284C64}" type="slidenum">
              <a:rPr lang="en-US" altLang="ko-KR" sz="100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:rPr>
              <a:pPr algn="r" defTabSz="3420427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ko-KR" sz="100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</a:endParaRPr>
          </a:p>
        </p:txBody>
      </p:sp>
      <p:sp>
        <p:nvSpPr>
          <p:cNvPr id="13" name="텍스트 상자 30"/>
          <p:cNvSpPr txBox="1"/>
          <p:nvPr/>
        </p:nvSpPr>
        <p:spPr>
          <a:xfrm>
            <a:off x="499745" y="1170940"/>
            <a:ext cx="6549580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Spring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Mini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개요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79732" y="1978977"/>
          <a:ext cx="5078745" cy="42737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6490"/>
                <a:gridCol w="3392255"/>
              </a:tblGrid>
              <a:tr h="48638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defTabSz="3420427">
                        <a:lnSpc>
                          <a:spcPct val="120000"/>
                        </a:lnSpc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나눔스퀘어_ac ExtraBold"/>
                          <a:ea typeface="나눔스퀘어_ac ExtraBold"/>
                        </a:rPr>
                        <a:t>MVC2 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_ac ExtraBold"/>
                          <a:ea typeface="나눔스퀘어_ac ExtraBold"/>
                        </a:rPr>
                        <a:t>모델을 활용 온라인 쇼핑몰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나눔스퀘어_ac ExtraBold"/>
                          <a:ea typeface="나눔스퀘어_ac ExtraBold"/>
                        </a:rPr>
                        <a:t> 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_ac ExtraBold"/>
                          <a:ea typeface="나눔스퀘어_ac ExtraBold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648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2020.05.11~2020.05.12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1075799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담당 업무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-DB테이블 설계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상품 상세내용 및 댓글 게시판 설계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648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상품 상세내용, 상품 댓글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648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환경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Window10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648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도구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Eclipse, 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Oracle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Dbeaver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563721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기술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ko-KR" sz="1600">
                          <a:latin typeface="나눔스퀘어_ac ExtraBold"/>
                          <a:ea typeface="나눔스퀘어_ac ExtraBold"/>
                        </a:rPr>
                        <a:t>Java, MySQL, mybatis, Bootstrap, Apache Tomcat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648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외부 API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Draw.io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8" name="텍스트 상자 30"/>
          <p:cNvSpPr txBox="1"/>
          <p:nvPr/>
        </p:nvSpPr>
        <p:spPr>
          <a:xfrm>
            <a:off x="5806837" y="1817370"/>
            <a:ext cx="1430207" cy="323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50056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사용 기술</a:t>
            </a:r>
          </a:p>
          <a:p>
            <a:pPr marL="0" indent="0" algn="l" defTabSz="450056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19" name="그림 8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523846" y="5634967"/>
            <a:ext cx="583834" cy="278444"/>
          </a:xfrm>
          <a:prstGeom prst="rect">
            <a:avLst/>
          </a:prstGeom>
        </p:spPr>
      </p:pic>
      <p:pic>
        <p:nvPicPr>
          <p:cNvPr id="20" name="그림 9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488490" y="4441055"/>
            <a:ext cx="1147708" cy="603461"/>
          </a:xfrm>
          <a:prstGeom prst="rect">
            <a:avLst/>
          </a:prstGeom>
        </p:spPr>
      </p:pic>
      <p:pic>
        <p:nvPicPr>
          <p:cNvPr id="21" name="그림 10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7034948" y="3127848"/>
            <a:ext cx="404192" cy="404192"/>
          </a:xfrm>
          <a:prstGeom prst="rect">
            <a:avLst/>
          </a:prstGeom>
        </p:spPr>
      </p:pic>
      <p:pic>
        <p:nvPicPr>
          <p:cNvPr id="22" name="그림 11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7491701" y="3081505"/>
            <a:ext cx="678644" cy="558218"/>
          </a:xfrm>
          <a:prstGeom prst="rect">
            <a:avLst/>
          </a:prstGeom>
        </p:spPr>
      </p:pic>
      <p:pic>
        <p:nvPicPr>
          <p:cNvPr id="23" name="그림 12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780717" y="3444796"/>
            <a:ext cx="664672" cy="317033"/>
          </a:xfrm>
          <a:prstGeom prst="rect">
            <a:avLst/>
          </a:prstGeom>
        </p:spPr>
      </p:pic>
      <p:pic>
        <p:nvPicPr>
          <p:cNvPr id="24" name="그림 13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6403965" y="5184034"/>
            <a:ext cx="787760" cy="590155"/>
          </a:xfrm>
          <a:prstGeom prst="rect">
            <a:avLst/>
          </a:prstGeom>
        </p:spPr>
      </p:pic>
      <p:pic>
        <p:nvPicPr>
          <p:cNvPr id="25" name="그림 15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5707793" y="2511964"/>
            <a:ext cx="615884" cy="615884"/>
          </a:xfrm>
          <a:prstGeom prst="rect">
            <a:avLst/>
          </a:prstGeom>
        </p:spPr>
      </p:pic>
      <p:pic>
        <p:nvPicPr>
          <p:cNvPr id="26" name="그림 18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5734962" y="3904117"/>
            <a:ext cx="674652" cy="674652"/>
          </a:xfrm>
          <a:prstGeom prst="rect">
            <a:avLst/>
          </a:prstGeom>
        </p:spPr>
      </p:pic>
      <p:pic>
        <p:nvPicPr>
          <p:cNvPr id="27" name="그림 19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5621854" y="4986987"/>
            <a:ext cx="787760" cy="787760"/>
          </a:xfrm>
          <a:prstGeom prst="rect">
            <a:avLst/>
          </a:prstGeom>
        </p:spPr>
      </p:pic>
      <p:pic>
        <p:nvPicPr>
          <p:cNvPr id="28" name="그림 20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7049325" y="4771053"/>
            <a:ext cx="606123" cy="516302"/>
          </a:xfrm>
          <a:prstGeom prst="rect">
            <a:avLst/>
          </a:prstGeom>
        </p:spPr>
      </p:pic>
      <p:pic>
        <p:nvPicPr>
          <p:cNvPr id="29" name="그림 21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6102668" y="2994780"/>
            <a:ext cx="1243517" cy="621758"/>
          </a:xfrm>
          <a:prstGeom prst="rect">
            <a:avLst/>
          </a:prstGeom>
        </p:spPr>
      </p:pic>
      <p:pic>
        <p:nvPicPr>
          <p:cNvPr id="32" name="Google Shape;94;p21"/>
          <p:cNvPicPr/>
          <p:nvPr/>
        </p:nvPicPr>
        <p:blipFill rotWithShape="1">
          <a:blip r:embed="rId14">
            <a:alphaModFix/>
            <a:lum/>
          </a:blip>
          <a:srcRect/>
          <a:stretch>
            <a:fillRect/>
          </a:stretch>
        </p:blipFill>
        <p:spPr>
          <a:xfrm>
            <a:off x="7946823" y="4953510"/>
            <a:ext cx="1046992" cy="5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86;p21"/>
          <p:cNvPicPr/>
          <p:nvPr/>
        </p:nvPicPr>
        <p:blipFill rotWithShape="1">
          <a:blip r:embed="rId15">
            <a:alphaModFix/>
            <a:lum/>
          </a:blip>
          <a:srcRect/>
          <a:stretch>
            <a:fillRect/>
          </a:stretch>
        </p:blipFill>
        <p:spPr>
          <a:xfrm>
            <a:off x="7191725" y="2364688"/>
            <a:ext cx="1278594" cy="71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16">
            <a:alphaModFix/>
            <a:lum/>
          </a:blip>
          <a:srcRect/>
          <a:stretch>
            <a:fillRect/>
          </a:stretch>
        </p:blipFill>
        <p:spPr>
          <a:xfrm>
            <a:off x="7618730" y="4241443"/>
            <a:ext cx="787760" cy="787760"/>
          </a:xfrm>
          <a:prstGeom prst="rect">
            <a:avLst/>
          </a:prstGeom>
          <a:noFill/>
        </p:spPr>
      </p:pic>
      <p:pic>
        <p:nvPicPr>
          <p:cNvPr id="37" name="그림 26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tretch>
            <a:fillRect/>
          </a:stretch>
        </p:blipFill>
        <p:spPr>
          <a:xfrm>
            <a:off x="6569372" y="4313938"/>
            <a:ext cx="468246" cy="542385"/>
          </a:xfrm>
          <a:prstGeom prst="rect">
            <a:avLst/>
          </a:prstGeom>
        </p:spPr>
      </p:pic>
      <p:pic>
        <p:nvPicPr>
          <p:cNvPr id="38" name="그림 30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7284923" y="3719132"/>
            <a:ext cx="475617" cy="550189"/>
          </a:xfrm>
          <a:prstGeom prst="rect">
            <a:avLst/>
          </a:prstGeom>
        </p:spPr>
      </p:pic>
      <p:pic>
        <p:nvPicPr>
          <p:cNvPr id="39" name="그림 31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6557666" y="3708944"/>
            <a:ext cx="491658" cy="570567"/>
          </a:xfrm>
          <a:prstGeom prst="rect">
            <a:avLst/>
          </a:prstGeom>
        </p:spPr>
      </p:pic>
      <p:pic>
        <p:nvPicPr>
          <p:cNvPr id="40" name="그림 32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tretch>
            <a:fillRect/>
          </a:stretch>
        </p:blipFill>
        <p:spPr>
          <a:xfrm>
            <a:off x="6532040" y="2447198"/>
            <a:ext cx="419254" cy="485155"/>
          </a:xfrm>
          <a:prstGeom prst="rect">
            <a:avLst/>
          </a:prstGeom>
        </p:spPr>
      </p:pic>
      <p:pic>
        <p:nvPicPr>
          <p:cNvPr id="41" name="그림 33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8107680" y="3639724"/>
            <a:ext cx="825019" cy="452097"/>
          </a:xfrm>
          <a:prstGeom prst="rect">
            <a:avLst/>
          </a:prstGeom>
        </p:spPr>
      </p:pic>
      <p:sp>
        <p:nvSpPr>
          <p:cNvPr id="42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43" name="그림 17">
            <a:hlinkClick r:id="rId22"/>
          </p:cNvPr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594074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Spring(Mini)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45" name="직선 연결선 14"/>
          <p:cNvCxnSpPr/>
          <p:nvPr/>
        </p:nvCxnSpPr>
        <p:spPr>
          <a:xfrm>
            <a:off x="4244866" y="925830"/>
            <a:ext cx="1011210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2"/>
          <p:cNvSpPr txBox="1"/>
          <p:nvPr/>
        </p:nvSpPr>
        <p:spPr>
          <a:xfrm>
            <a:off x="499745" y="1170940"/>
            <a:ext cx="6772555" cy="6470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Spring Mini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개발 과정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pic>
        <p:nvPicPr>
          <p:cNvPr id="14" name="Picture 2" descr="C:\Users\Administrator\Downloads\Untitled Diagram.png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51520" y="2145666"/>
            <a:ext cx="3375522" cy="2566666"/>
          </a:xfrm>
          <a:prstGeom prst="rect">
            <a:avLst/>
          </a:prstGeom>
          <a:noFill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7956376" y="1915484"/>
            <a:ext cx="1032120" cy="101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7956376" y="2927268"/>
            <a:ext cx="1030880" cy="100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7956376" y="3930731"/>
            <a:ext cx="1030880" cy="130665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텍스트 상자 32"/>
          <p:cNvSpPr txBox="1"/>
          <p:nvPr/>
        </p:nvSpPr>
        <p:spPr>
          <a:xfrm>
            <a:off x="395536" y="5362726"/>
            <a:ext cx="3960440" cy="63611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쇼핑몰을 Spring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의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MVC2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구조로</a:t>
            </a:r>
            <a:r>
              <a:rPr lang="en-US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구현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평점 및 댓글을 사용</a:t>
            </a:r>
          </a:p>
        </p:txBody>
      </p:sp>
      <p:sp>
        <p:nvSpPr>
          <p:cNvPr id="21" name="슬라이드 번호 개체 틀 29"/>
          <p:cNvSpPr txBox="1">
            <a:spLocks noGrp="1"/>
          </p:cNvSpPr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en-US" sz="10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780472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en-US" altLang="en-US" sz="1000" b="0" i="0" spc="5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22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sp>
        <p:nvSpPr>
          <p:cNvPr id="23" name="텍스트 상자 32"/>
          <p:cNvSpPr txBox="1"/>
          <p:nvPr/>
        </p:nvSpPr>
        <p:spPr>
          <a:xfrm>
            <a:off x="395536" y="4814242"/>
            <a:ext cx="884918" cy="4533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목표</a:t>
            </a:r>
          </a:p>
        </p:txBody>
      </p:sp>
      <p:pic>
        <p:nvPicPr>
          <p:cNvPr id="25" name="그림 17">
            <a:hlinkClick r:id="rId7"/>
          </p:cNvPr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그림 4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3671899" y="2559781"/>
            <a:ext cx="4187736" cy="1738438"/>
          </a:xfrm>
          <a:prstGeom prst="rect">
            <a:avLst/>
          </a:prstGeom>
        </p:spPr>
      </p:pic>
      <p:sp>
        <p:nvSpPr>
          <p:cNvPr id="2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630078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Spring(Mini)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28" name="직선 연결선 14"/>
          <p:cNvCxnSpPr/>
          <p:nvPr/>
        </p:nvCxnSpPr>
        <p:spPr>
          <a:xfrm>
            <a:off x="4244866" y="925830"/>
            <a:ext cx="1011210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4294967295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6664543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3420427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MLP</a:t>
            </a:r>
            <a:r>
              <a:rPr lang="en-US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CNN</a:t>
            </a:r>
            <a:r>
              <a:rPr lang="ko-KR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을 이용한 </a:t>
            </a:r>
            <a:r>
              <a:rPr lang="ko-KR" altLang="ko-KR" sz="2400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딥러닝</a:t>
            </a:r>
            <a:r>
              <a:rPr lang="ko-KR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이미지 인식</a:t>
            </a:r>
            <a:endParaRPr lang="ko-KR" altLang="en-US" sz="24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15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8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8" y="1814108"/>
            <a:ext cx="2990068" cy="2023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06" y="1816390"/>
            <a:ext cx="2154596" cy="2023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156176" y="2564136"/>
            <a:ext cx="2578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MLP, CNN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통하여 각각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mnist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cifar10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데이터를 바탕으로  이미지를 인식하여 답을 도출해냈습니다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~7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만여개의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데이터를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epochs=10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 돌려 정확도를 더욱 높였으며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정확도가 높았을 때와의 차이가 분명하게 나왔습니다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8" y="3837422"/>
            <a:ext cx="1544639" cy="229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77" y="3826705"/>
            <a:ext cx="1799859" cy="230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36" y="3837422"/>
            <a:ext cx="1806454" cy="229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2130577" y="4509120"/>
            <a:ext cx="749235" cy="1620180"/>
          </a:xfrm>
          <a:prstGeom prst="roundRect">
            <a:avLst>
              <a:gd name="adj" fmla="val 255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16533" y="4509120"/>
            <a:ext cx="835487" cy="1620180"/>
          </a:xfrm>
          <a:prstGeom prst="roundRect">
            <a:avLst>
              <a:gd name="adj" fmla="val 255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2879812" y="5121188"/>
            <a:ext cx="203113" cy="1980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4765168" y="5121188"/>
            <a:ext cx="203113" cy="19802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18909" y="4943200"/>
            <a:ext cx="8928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epochs=10</a:t>
            </a:r>
          </a:p>
          <a:p>
            <a:r>
              <a:rPr lang="en-US" altLang="ko-KR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accuracy</a:t>
            </a:r>
          </a:p>
          <a:p>
            <a:r>
              <a:rPr lang="en-US" altLang="ko-KR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=0.7786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68280" y="4943200"/>
            <a:ext cx="8928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epochs=30</a:t>
            </a:r>
          </a:p>
          <a:p>
            <a:r>
              <a:rPr lang="en-US" altLang="ko-KR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accuracy</a:t>
            </a:r>
          </a:p>
          <a:p>
            <a:r>
              <a:rPr lang="en-US" altLang="ko-KR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=0.8448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91651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32"/>
          <p:cNvSpPr txBox="1"/>
          <p:nvPr/>
        </p:nvSpPr>
        <p:spPr>
          <a:xfrm>
            <a:off x="499744" y="1170940"/>
            <a:ext cx="6808559" cy="6470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Spring Mini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 프로젝트 : 실행 내용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70781" y="3760650"/>
            <a:ext cx="2475257" cy="100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2746038" y="3760650"/>
            <a:ext cx="2394401" cy="10073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9"/>
          <p:cNvSpPr txBox="1"/>
          <p:nvPr/>
        </p:nvSpPr>
        <p:spPr>
          <a:xfrm>
            <a:off x="2746038" y="3914531"/>
            <a:ext cx="1483923" cy="49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17" name="TextBox 20"/>
          <p:cNvSpPr txBox="1"/>
          <p:nvPr/>
        </p:nvSpPr>
        <p:spPr>
          <a:xfrm>
            <a:off x="1865232" y="3983697"/>
            <a:ext cx="880806" cy="50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241161" y="4802876"/>
            <a:ext cx="2534496" cy="13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2775658" y="4802878"/>
            <a:ext cx="2364781" cy="13598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10"/>
          <p:cNvSpPr txBox="1"/>
          <p:nvPr/>
        </p:nvSpPr>
        <p:spPr>
          <a:xfrm>
            <a:off x="241162" y="4771889"/>
            <a:ext cx="934176" cy="417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22" name="TextBox 11"/>
          <p:cNvSpPr txBox="1"/>
          <p:nvPr/>
        </p:nvSpPr>
        <p:spPr>
          <a:xfrm>
            <a:off x="2775658" y="5634557"/>
            <a:ext cx="1358768" cy="317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cxnSp>
        <p:nvCxnSpPr>
          <p:cNvPr id="23" name="직선 화살표 연결선 12"/>
          <p:cNvCxnSpPr>
            <a:stCxn id="22" idx="1"/>
            <a:endCxn id="21" idx="3"/>
          </p:cNvCxnSpPr>
          <p:nvPr/>
        </p:nvCxnSpPr>
        <p:spPr>
          <a:xfrm rot="10800000">
            <a:off x="1175339" y="4980494"/>
            <a:ext cx="1600319" cy="8129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272480" y="1901215"/>
            <a:ext cx="4867959" cy="177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1"/>
          <p:cNvSpPr txBox="1"/>
          <p:nvPr/>
        </p:nvSpPr>
        <p:spPr>
          <a:xfrm>
            <a:off x="5204460" y="1975980"/>
            <a:ext cx="3707130" cy="91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컨트롤러를 통하여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comment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를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insert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하고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select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한 값은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comment.do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로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list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값을 보내주었습니다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</a:p>
        </p:txBody>
      </p:sp>
      <p:sp>
        <p:nvSpPr>
          <p:cNvPr id="26" name="TextBox 8"/>
          <p:cNvSpPr txBox="1"/>
          <p:nvPr/>
        </p:nvSpPr>
        <p:spPr>
          <a:xfrm>
            <a:off x="5204460" y="3116921"/>
            <a:ext cx="3707130" cy="173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받은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insert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list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에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SqlSessionTemplate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를 사용하였으며, 컨트롤러를 통하여 각각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all.do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one.do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로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list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값을 보내주었습니다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이 때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product_no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가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ProductDTO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의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FK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이므로 그 값까지 보내줍니다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</a:p>
        </p:txBody>
      </p:sp>
      <p:sp>
        <p:nvSpPr>
          <p:cNvPr id="27" name="텍스트 상자 32"/>
          <p:cNvSpPr txBox="1"/>
          <p:nvPr/>
        </p:nvSpPr>
        <p:spPr>
          <a:xfrm>
            <a:off x="5204460" y="4802878"/>
            <a:ext cx="2506980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보완점</a:t>
            </a:r>
          </a:p>
        </p:txBody>
      </p:sp>
      <p:sp>
        <p:nvSpPr>
          <p:cNvPr id="28" name="TextBox 8"/>
          <p:cNvSpPr txBox="1"/>
          <p:nvPr/>
        </p:nvSpPr>
        <p:spPr>
          <a:xfrm>
            <a:off x="5204460" y="5170543"/>
            <a:ext cx="3544004" cy="1180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아이디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날짜 값을 가져오지 못함</a:t>
            </a:r>
          </a:p>
          <a:p>
            <a:pPr lvl="0"/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-&gt; 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아이디는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session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을 사용하여 가져오고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날짜는 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format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을 통해 가져와야함</a:t>
            </a:r>
          </a:p>
        </p:txBody>
      </p:sp>
      <p:sp>
        <p:nvSpPr>
          <p:cNvPr id="29" name="슬라이드 번호 개체 틀 29"/>
          <p:cNvSpPr txBox="1">
            <a:spLocks noGrp="1"/>
          </p:cNvSpPr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:rPr>
              <a:t>12</a:t>
            </a:r>
          </a:p>
        </p:txBody>
      </p:sp>
      <p:sp>
        <p:nvSpPr>
          <p:cNvPr id="32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36" name="그림 1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630078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Spring(Mini)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38" name="직선 연결선 14"/>
          <p:cNvCxnSpPr/>
          <p:nvPr/>
        </p:nvCxnSpPr>
        <p:spPr>
          <a:xfrm>
            <a:off x="4244866" y="925830"/>
            <a:ext cx="1011210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29"/>
          <p:cNvSpPr txBox="1"/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420427">
              <a:spcBef>
                <a:spcPct val="0"/>
              </a:spcBef>
              <a:spcAft>
                <a:spcPct val="0"/>
              </a:spcAft>
            </a:pPr>
            <a:fld id="{B9320F77-B9A0-41C5-862A-B4B631284C64}" type="slidenum">
              <a:rPr lang="en-US" altLang="ko-KR" sz="100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:rPr>
              <a:pPr algn="r" defTabSz="3420427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ko-KR" sz="100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79732" y="1984974"/>
          <a:ext cx="5173383" cy="41550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65026"/>
                <a:gridCol w="3308357"/>
              </a:tblGrid>
              <a:tr h="39837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b="1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</a:rPr>
                        <a:t>MVC1</a:t>
                      </a:r>
                      <a:r>
                        <a:rPr lang="ko-KR" altLang="en-US" sz="1600" b="1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</a:rPr>
                        <a:t>를</a:t>
                      </a:r>
                      <a:r>
                        <a:rPr lang="ko-KR" altLang="ko-KR" sz="1600" b="1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</a:rPr>
                        <a:t> 이용한 창업컨설팅 사이트</a:t>
                      </a:r>
                      <a:endParaRPr lang="ko-KR" altLang="en-US" sz="1400" b="1">
                        <a:solidFill>
                          <a:srgbClr val="FFFFFF"/>
                        </a:solidFill>
                        <a:latin typeface="나눔스퀘어_ac ExtraBold"/>
                        <a:ea typeface="나눔스퀘어_ac ExtraBold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9837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2020.03.</a:t>
                      </a: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31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~2020.0</a:t>
                      </a: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4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.2</a:t>
                      </a: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2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1004890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담당 업무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-DB테이블 설계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-창업 아이템 관련 게시판 설계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561610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업종별 게시판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형태별 게시판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자금별 게시판</a:t>
                      </a:r>
                      <a:endParaRPr lang="en-US" altLang="ko-KR" sz="1600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9837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환경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Window10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56558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도구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Eclipse, MySQL, Dbeaver</a:t>
                      </a: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R studio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9837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기술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Java,</a:t>
                      </a: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 Jsp, 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ajax,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 GitHub, UML</a:t>
                      </a: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R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98375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외부 API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Draw.io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kakao map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6" name="텍스트 상자 30"/>
          <p:cNvSpPr txBox="1"/>
          <p:nvPr/>
        </p:nvSpPr>
        <p:spPr>
          <a:xfrm>
            <a:off x="499745" y="1170940"/>
            <a:ext cx="7118985" cy="6470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JAVA Server Page 프로젝트 : 개요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9" name="텍스트 상자 30"/>
          <p:cNvSpPr txBox="1"/>
          <p:nvPr/>
        </p:nvSpPr>
        <p:spPr>
          <a:xfrm>
            <a:off x="5893937" y="1968337"/>
            <a:ext cx="1430207" cy="323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사용 기술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23" name="그림 8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598728" y="6108937"/>
            <a:ext cx="583834" cy="278444"/>
          </a:xfrm>
          <a:prstGeom prst="rect">
            <a:avLst/>
          </a:prstGeom>
        </p:spPr>
      </p:pic>
      <p:pic>
        <p:nvPicPr>
          <p:cNvPr id="28" name="그림 9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653116" y="4742310"/>
            <a:ext cx="1147708" cy="603461"/>
          </a:xfrm>
          <a:prstGeom prst="rect">
            <a:avLst/>
          </a:prstGeom>
        </p:spPr>
      </p:pic>
      <p:pic>
        <p:nvPicPr>
          <p:cNvPr id="29" name="그림 10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598728" y="5704744"/>
            <a:ext cx="404192" cy="404192"/>
          </a:xfrm>
          <a:prstGeom prst="rect">
            <a:avLst/>
          </a:prstGeom>
        </p:spPr>
      </p:pic>
      <p:pic>
        <p:nvPicPr>
          <p:cNvPr id="30" name="그림 11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8384980" y="5045704"/>
            <a:ext cx="678644" cy="558218"/>
          </a:xfrm>
          <a:prstGeom prst="rect">
            <a:avLst/>
          </a:prstGeom>
        </p:spPr>
      </p:pic>
      <p:pic>
        <p:nvPicPr>
          <p:cNvPr id="31" name="그림 12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980143" y="3557947"/>
            <a:ext cx="664672" cy="317033"/>
          </a:xfrm>
          <a:prstGeom prst="rect">
            <a:avLst/>
          </a:prstGeom>
        </p:spPr>
      </p:pic>
      <p:pic>
        <p:nvPicPr>
          <p:cNvPr id="32" name="그림 13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8275865" y="5813859"/>
            <a:ext cx="787760" cy="590155"/>
          </a:xfrm>
          <a:prstGeom prst="rect">
            <a:avLst/>
          </a:prstGeom>
        </p:spPr>
      </p:pic>
      <p:pic>
        <p:nvPicPr>
          <p:cNvPr id="33" name="그림 15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5861372" y="2625115"/>
            <a:ext cx="615884" cy="615884"/>
          </a:xfrm>
          <a:prstGeom prst="rect">
            <a:avLst/>
          </a:prstGeom>
        </p:spPr>
      </p:pic>
      <p:pic>
        <p:nvPicPr>
          <p:cNvPr id="34" name="그림 16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7414937" y="4552739"/>
            <a:ext cx="558551" cy="291085"/>
          </a:xfrm>
          <a:prstGeom prst="rect">
            <a:avLst/>
          </a:prstGeom>
        </p:spPr>
      </p:pic>
      <p:pic>
        <p:nvPicPr>
          <p:cNvPr id="35" name="그림 17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7777293" y="3418811"/>
            <a:ext cx="458085" cy="355623"/>
          </a:xfrm>
          <a:prstGeom prst="rect">
            <a:avLst/>
          </a:prstGeom>
        </p:spPr>
      </p:pic>
      <p:pic>
        <p:nvPicPr>
          <p:cNvPr id="36" name="그림 18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5934388" y="4017268"/>
            <a:ext cx="674652" cy="674652"/>
          </a:xfrm>
          <a:prstGeom prst="rect">
            <a:avLst/>
          </a:prstGeom>
        </p:spPr>
      </p:pic>
      <p:pic>
        <p:nvPicPr>
          <p:cNvPr id="37" name="그림 19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5833090" y="5660531"/>
            <a:ext cx="787760" cy="787760"/>
          </a:xfrm>
          <a:prstGeom prst="rect">
            <a:avLst/>
          </a:prstGeom>
        </p:spPr>
      </p:pic>
      <p:pic>
        <p:nvPicPr>
          <p:cNvPr id="38" name="그림 20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7088090" y="5066662"/>
            <a:ext cx="606123" cy="516302"/>
          </a:xfrm>
          <a:prstGeom prst="rect">
            <a:avLst/>
          </a:prstGeom>
        </p:spPr>
      </p:pic>
      <p:pic>
        <p:nvPicPr>
          <p:cNvPr id="39" name="그림 21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6302094" y="3107932"/>
            <a:ext cx="1243517" cy="621758"/>
          </a:xfrm>
          <a:prstGeom prst="rect">
            <a:avLst/>
          </a:prstGeom>
        </p:spPr>
      </p:pic>
      <p:pic>
        <p:nvPicPr>
          <p:cNvPr id="40" name="Google Shape;94;p21"/>
          <p:cNvPicPr/>
          <p:nvPr/>
        </p:nvPicPr>
        <p:blipFill rotWithShape="1">
          <a:blip r:embed="rId16">
            <a:alphaModFix/>
            <a:lum/>
          </a:blip>
          <a:srcRect/>
          <a:stretch>
            <a:fillRect/>
          </a:stretch>
        </p:blipFill>
        <p:spPr>
          <a:xfrm>
            <a:off x="6013270" y="5095499"/>
            <a:ext cx="1046992" cy="5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86;p21"/>
          <p:cNvPicPr/>
          <p:nvPr/>
        </p:nvPicPr>
        <p:blipFill rotWithShape="1">
          <a:blip r:embed="rId17">
            <a:alphaModFix/>
            <a:lum/>
          </a:blip>
          <a:srcRect/>
          <a:stretch>
            <a:fillRect/>
          </a:stretch>
        </p:blipFill>
        <p:spPr>
          <a:xfrm>
            <a:off x="7391151" y="2477840"/>
            <a:ext cx="1278594" cy="71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 rotWithShape="1">
          <a:blip r:embed="rId18">
            <a:alphaModFix/>
            <a:lum/>
          </a:blip>
          <a:srcRect/>
          <a:stretch>
            <a:fillRect/>
          </a:stretch>
        </p:blipFill>
        <p:spPr>
          <a:xfrm>
            <a:off x="8235379" y="4107379"/>
            <a:ext cx="787760" cy="787760"/>
          </a:xfrm>
          <a:prstGeom prst="rect">
            <a:avLst/>
          </a:prstGeom>
          <a:noFill/>
        </p:spPr>
      </p:pic>
      <p:pic>
        <p:nvPicPr>
          <p:cNvPr id="43" name="그림 25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7119580" y="5813859"/>
            <a:ext cx="1149265" cy="403394"/>
          </a:xfrm>
          <a:prstGeom prst="rect">
            <a:avLst/>
          </a:prstGeom>
        </p:spPr>
      </p:pic>
      <p:pic>
        <p:nvPicPr>
          <p:cNvPr id="44" name="그림 26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tretch>
            <a:fillRect/>
          </a:stretch>
        </p:blipFill>
        <p:spPr>
          <a:xfrm>
            <a:off x="6768798" y="4427089"/>
            <a:ext cx="468246" cy="542385"/>
          </a:xfrm>
          <a:prstGeom prst="rect">
            <a:avLst/>
          </a:prstGeom>
        </p:spPr>
      </p:pic>
      <p:pic>
        <p:nvPicPr>
          <p:cNvPr id="45" name="그림 27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7777293" y="4969475"/>
            <a:ext cx="529812" cy="613489"/>
          </a:xfrm>
          <a:prstGeom prst="rect">
            <a:avLst/>
          </a:prstGeom>
        </p:spPr>
      </p:pic>
      <p:pic>
        <p:nvPicPr>
          <p:cNvPr id="46" name="그림 30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7484349" y="3832284"/>
            <a:ext cx="475617" cy="550189"/>
          </a:xfrm>
          <a:prstGeom prst="rect">
            <a:avLst/>
          </a:prstGeom>
        </p:spPr>
      </p:pic>
      <p:pic>
        <p:nvPicPr>
          <p:cNvPr id="47" name="그림 31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tretch>
            <a:fillRect/>
          </a:stretch>
        </p:blipFill>
        <p:spPr>
          <a:xfrm>
            <a:off x="6757092" y="3822095"/>
            <a:ext cx="491658" cy="570567"/>
          </a:xfrm>
          <a:prstGeom prst="rect">
            <a:avLst/>
          </a:prstGeom>
        </p:spPr>
      </p:pic>
      <p:pic>
        <p:nvPicPr>
          <p:cNvPr id="48" name="그림 32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6731466" y="2560349"/>
            <a:ext cx="419254" cy="485155"/>
          </a:xfrm>
          <a:prstGeom prst="rect">
            <a:avLst/>
          </a:prstGeom>
        </p:spPr>
      </p:pic>
      <p:pic>
        <p:nvPicPr>
          <p:cNvPr id="49" name="그림 33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307105" y="3331898"/>
            <a:ext cx="825019" cy="452097"/>
          </a:xfrm>
          <a:prstGeom prst="rect">
            <a:avLst/>
          </a:prstGeom>
        </p:spPr>
      </p:pic>
      <p:pic>
        <p:nvPicPr>
          <p:cNvPr id="50" name="그림 17">
            <a:hlinkClick r:id="rId26"/>
          </p:cNvPr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1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sp>
        <p:nvSpPr>
          <p:cNvPr id="52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630078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 Server Page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53" name="직선 연결선 14"/>
          <p:cNvCxnSpPr/>
          <p:nvPr/>
        </p:nvCxnSpPr>
        <p:spPr>
          <a:xfrm>
            <a:off x="5436096" y="925830"/>
            <a:ext cx="1404156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12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4" y="1170940"/>
            <a:ext cx="8197764" cy="6470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JAVA Server Page 프로젝트 : 개발 과정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60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30931" y="2302335"/>
            <a:ext cx="4215708" cy="225332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191592" y="2302335"/>
            <a:ext cx="2916088" cy="2916088"/>
          </a:xfrm>
          <a:prstGeom prst="rect">
            <a:avLst/>
          </a:prstGeom>
        </p:spPr>
      </p:pic>
      <p:sp>
        <p:nvSpPr>
          <p:cNvPr id="65" name="텍스트 상자 32"/>
          <p:cNvSpPr txBox="1"/>
          <p:nvPr/>
        </p:nvSpPr>
        <p:spPr>
          <a:xfrm>
            <a:off x="446490" y="5595314"/>
            <a:ext cx="8251019" cy="64165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0056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실제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컨설팅 웹사이트 설계,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BootStrap 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사용,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DB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설계 및 시각화</a:t>
            </a:r>
          </a:p>
          <a:p>
            <a:pPr marL="0" indent="0" algn="l" defTabSz="450056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JAVA Server Page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의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MVC1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구조 사용</a:t>
            </a:r>
          </a:p>
        </p:txBody>
      </p:sp>
      <p:sp>
        <p:nvSpPr>
          <p:cNvPr id="66" name="텍스트 상자 32"/>
          <p:cNvSpPr txBox="1"/>
          <p:nvPr/>
        </p:nvSpPr>
        <p:spPr>
          <a:xfrm>
            <a:off x="446722" y="5040630"/>
            <a:ext cx="884918" cy="4533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목표</a:t>
            </a:r>
          </a:p>
        </p:txBody>
      </p:sp>
      <p:pic>
        <p:nvPicPr>
          <p:cNvPr id="67" name="그림 17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8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666083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 Server Page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9" name="직선 연결선 14"/>
          <p:cNvCxnSpPr/>
          <p:nvPr/>
        </p:nvCxnSpPr>
        <p:spPr>
          <a:xfrm>
            <a:off x="5436096" y="925830"/>
            <a:ext cx="1404156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9"/>
          <p:cNvSpPr txBox="1"/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420427">
              <a:spcBef>
                <a:spcPct val="0"/>
              </a:spcBef>
              <a:spcAft>
                <a:spcPct val="0"/>
              </a:spcAft>
            </a:pPr>
            <a:fld id="{B9320F77-B9A0-41C5-862A-B4B631284C64}" type="slidenum">
              <a:rPr lang="en-US" altLang="ko-KR" sz="100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:rPr>
              <a:pPr algn="r" defTabSz="3420427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ko-KR" sz="100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</a:endParaRPr>
          </a:p>
        </p:txBody>
      </p:sp>
      <p:sp>
        <p:nvSpPr>
          <p:cNvPr id="17" name="텍스트 상자 32"/>
          <p:cNvSpPr txBox="1"/>
          <p:nvPr/>
        </p:nvSpPr>
        <p:spPr>
          <a:xfrm>
            <a:off x="499745" y="1170940"/>
            <a:ext cx="8058232" cy="6470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JAVA Server Page 프로젝트 : 실행 내용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9" name="직사각형 37"/>
          <p:cNvSpPr txBox="1"/>
          <p:nvPr/>
        </p:nvSpPr>
        <p:spPr>
          <a:xfrm>
            <a:off x="5401624" y="3585851"/>
            <a:ext cx="3156353" cy="2012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DB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에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input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할 때 입력한 비용을 통해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4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가지 버튼으로 게시글을 구분 지어 찾을 수 있게 하였습니다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</a:p>
          <a:p>
            <a:pPr lvl="0"/>
            <a:endParaRPr lang="en-US" altLang="ko-KR" sz="180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lvl="0"/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Ajax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를 사용하여 버튼을 누를 때마다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list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를  비워준 후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b1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의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value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값을  가져왔습니다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</a:t>
            </a:r>
            <a:endParaRPr lang="ko-KR" altLang="en-US">
              <a:latin typeface="나눔스퀘어_ac ExtraBold"/>
              <a:ea typeface="나눔스퀘어_ac ExtraBold"/>
            </a:endParaRPr>
          </a:p>
        </p:txBody>
      </p:sp>
      <p:pic>
        <p:nvPicPr>
          <p:cNvPr id="20" name="그림 6" descr="C:/Users/PC/AppData/Roaming/PolarisOffice/ETemp/4584_10678352/image76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342323" y="1846452"/>
            <a:ext cx="1944216" cy="1910063"/>
          </a:xfrm>
          <a:prstGeom prst="rect">
            <a:avLst/>
          </a:prstGeom>
          <a:noFill/>
        </p:spPr>
      </p:pic>
      <p:pic>
        <p:nvPicPr>
          <p:cNvPr id="21" name="Picture 3" descr="C:/Users/PC/AppData/Roaming/PolarisOffice/ETemp/4584_10678352/image78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326721" y="1846452"/>
            <a:ext cx="1937739" cy="191006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" name="그림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193285" y="3818408"/>
            <a:ext cx="2801620" cy="1481437"/>
          </a:xfrm>
          <a:prstGeom prst="rect">
            <a:avLst/>
          </a:prstGeom>
        </p:spPr>
      </p:pic>
      <p:sp>
        <p:nvSpPr>
          <p:cNvPr id="23" name="액자 9"/>
          <p:cNvSpPr/>
          <p:nvPr/>
        </p:nvSpPr>
        <p:spPr>
          <a:xfrm>
            <a:off x="2193285" y="4020898"/>
            <a:ext cx="258868" cy="107108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298174" y="3818408"/>
            <a:ext cx="1767283" cy="189151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액자 11"/>
          <p:cNvSpPr/>
          <p:nvPr/>
        </p:nvSpPr>
        <p:spPr>
          <a:xfrm>
            <a:off x="684155" y="5584729"/>
            <a:ext cx="379929" cy="153638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슬라이드 번호 개체 틀 29"/>
          <p:cNvSpPr txBox="1">
            <a:spLocks noGrp="1"/>
          </p:cNvSpPr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780472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en-US" altLang="ko-KR" sz="1000" b="0" i="0" spc="5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275624" y="5370099"/>
            <a:ext cx="1847503" cy="1116485"/>
          </a:xfrm>
          <a:prstGeom prst="rect">
            <a:avLst/>
          </a:prstGeom>
        </p:spPr>
      </p:pic>
      <p:sp>
        <p:nvSpPr>
          <p:cNvPr id="28" name="액자 13"/>
          <p:cNvSpPr/>
          <p:nvPr/>
        </p:nvSpPr>
        <p:spPr>
          <a:xfrm>
            <a:off x="2452154" y="5508328"/>
            <a:ext cx="1016272" cy="152802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15"/>
          <p:cNvCxnSpPr>
            <a:stCxn id="28" idx="3"/>
          </p:cNvCxnSpPr>
          <p:nvPr/>
        </p:nvCxnSpPr>
        <p:spPr>
          <a:xfrm flipV="1">
            <a:off x="3468426" y="3933056"/>
            <a:ext cx="1933198" cy="1651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7"/>
          <p:cNvSpPr txBox="1"/>
          <p:nvPr/>
        </p:nvSpPr>
        <p:spPr>
          <a:xfrm>
            <a:off x="5401624" y="1996507"/>
            <a:ext cx="2986158" cy="118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글 작성시 아이디는 로그인 화면에서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session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값으로 받아오고 나머지는 입력 받아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insertone.jsp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로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DB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를 보내주었습니다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endParaRPr lang="ko-KR" altLang="en-US"/>
          </a:p>
        </p:txBody>
      </p:sp>
      <p:sp>
        <p:nvSpPr>
          <p:cNvPr id="33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37" name="그림 1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8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666083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 Server Page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39" name="직선 연결선 14"/>
          <p:cNvCxnSpPr/>
          <p:nvPr/>
        </p:nvCxnSpPr>
        <p:spPr>
          <a:xfrm>
            <a:off x="5436096" y="925830"/>
            <a:ext cx="1404156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499744" y="1170940"/>
            <a:ext cx="6376512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JAVA-Swing 프로젝트 : 개요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99745" y="1999145"/>
          <a:ext cx="4828339" cy="41661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46319"/>
                <a:gridCol w="2682020"/>
              </a:tblGrid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게임 전적 검색 프로그램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2020.03.09~2020.03.20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1067324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담당 업무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-DB테이블 설계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-회원가입 및 로그인 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GUI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설계</a:t>
                      </a:r>
                      <a:endParaRPr lang="en-US" altLang="ko-KR" sz="1600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560082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회원가입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,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로그인 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환경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Window10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도구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Eclipse, MySQL, Dbeaver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기술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Java, GitHub, UML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외부 API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Draw.io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4" name="그림 1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643038" y="3316794"/>
            <a:ext cx="1013797" cy="759491"/>
          </a:xfrm>
          <a:prstGeom prst="rect">
            <a:avLst/>
          </a:prstGeom>
        </p:spPr>
      </p:pic>
      <p:pic>
        <p:nvPicPr>
          <p:cNvPr id="35" name="그림 20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546068" y="5322038"/>
            <a:ext cx="1013797" cy="1013797"/>
          </a:xfrm>
          <a:prstGeom prst="rect">
            <a:avLst/>
          </a:prstGeom>
        </p:spPr>
      </p:pic>
      <p:pic>
        <p:nvPicPr>
          <p:cNvPr id="36" name="그림 21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598460" y="4657590"/>
            <a:ext cx="780041" cy="664448"/>
          </a:xfrm>
          <a:prstGeom prst="rect">
            <a:avLst/>
          </a:prstGeom>
        </p:spPr>
      </p:pic>
      <p:pic>
        <p:nvPicPr>
          <p:cNvPr id="37" name="Google Shape;94;p21"/>
          <p:cNvPicPr/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6809109" y="5399089"/>
            <a:ext cx="1493387" cy="69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86;p21"/>
          <p:cNvPicPr/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5546068" y="2502260"/>
            <a:ext cx="1833654" cy="92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 rotWithShape="1">
          <a:blip r:embed="rId8">
            <a:alphaModFix/>
            <a:lum/>
          </a:blip>
          <a:srcRect/>
          <a:stretch>
            <a:fillRect/>
          </a:stretch>
        </p:blipFill>
        <p:spPr>
          <a:xfrm>
            <a:off x="7534006" y="2502260"/>
            <a:ext cx="1013797" cy="1013797"/>
          </a:xfrm>
          <a:prstGeom prst="rect">
            <a:avLst/>
          </a:prstGeom>
          <a:noFill/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9">
            <a:alphaModFix/>
            <a:lum/>
          </a:blip>
          <a:srcRect/>
          <a:stretch>
            <a:fillRect/>
          </a:stretch>
        </p:blipFill>
        <p:spPr>
          <a:xfrm>
            <a:off x="5725291" y="4133613"/>
            <a:ext cx="1589057" cy="38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 rotWithShape="1">
          <a:blip r:embed="rId10">
            <a:alphaModFix/>
            <a:lum/>
          </a:blip>
          <a:srcRect/>
          <a:stretch>
            <a:fillRect/>
          </a:stretch>
        </p:blipFill>
        <p:spPr>
          <a:xfrm>
            <a:off x="7642750" y="3916757"/>
            <a:ext cx="957881" cy="64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그림 17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6524047" y="4988234"/>
            <a:ext cx="1005343" cy="240653"/>
          </a:xfrm>
          <a:prstGeom prst="rect">
            <a:avLst/>
          </a:prstGeom>
        </p:spPr>
      </p:pic>
      <p:pic>
        <p:nvPicPr>
          <p:cNvPr id="43" name="Picture 2" descr="이클립스 이미지 이미지 검색결과"/>
          <p:cNvPicPr>
            <a:picLocks noChangeAspect="1" noChangeArrowheads="1"/>
          </p:cNvPicPr>
          <p:nvPr/>
        </p:nvPicPr>
        <p:blipFill rotWithShape="1">
          <a:blip r:embed="rId12">
            <a:alphaModFix/>
            <a:lum/>
          </a:blip>
          <a:srcRect/>
          <a:stretch>
            <a:fillRect/>
          </a:stretch>
        </p:blipFill>
        <p:spPr>
          <a:xfrm>
            <a:off x="7838401" y="4695460"/>
            <a:ext cx="709402" cy="426954"/>
          </a:xfrm>
          <a:prstGeom prst="rect">
            <a:avLst/>
          </a:prstGeom>
          <a:noFill/>
        </p:spPr>
      </p:pic>
      <p:sp>
        <p:nvSpPr>
          <p:cNvPr id="44" name="텍스트 상자 30"/>
          <p:cNvSpPr txBox="1"/>
          <p:nvPr/>
        </p:nvSpPr>
        <p:spPr>
          <a:xfrm>
            <a:off x="5643038" y="1978526"/>
            <a:ext cx="1430207" cy="323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사용 기술</a:t>
            </a:r>
          </a:p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5" name="슬라이드 번호 개체 틀 29"/>
          <p:cNvSpPr txBox="1">
            <a:spLocks noGrp="1"/>
          </p:cNvSpPr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en-US" sz="10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780472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en-US" altLang="en-US" sz="1000" b="0" i="0" spc="5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pic>
        <p:nvPicPr>
          <p:cNvPr id="23" name="그림 17">
            <a:hlinkClick r:id="rId13"/>
          </p:cNvPr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666083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47" name="직선 연결선 14"/>
          <p:cNvCxnSpPr/>
          <p:nvPr/>
        </p:nvCxnSpPr>
        <p:spPr>
          <a:xfrm>
            <a:off x="7026718" y="925830"/>
            <a:ext cx="929658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</a:p>
        </p:txBody>
      </p:sp>
      <p:sp>
        <p:nvSpPr>
          <p:cNvPr id="20" name="텍스트 상자 30"/>
          <p:cNvSpPr txBox="1"/>
          <p:nvPr/>
        </p:nvSpPr>
        <p:spPr>
          <a:xfrm>
            <a:off x="499745" y="1170940"/>
            <a:ext cx="7521575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JAVA-Swing 프로젝트 : 개발 과정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499745" y="2177842"/>
            <a:ext cx="4072255" cy="272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716016" y="2177842"/>
            <a:ext cx="4034746" cy="272732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텍스트 상자 32"/>
          <p:cNvSpPr txBox="1"/>
          <p:nvPr/>
        </p:nvSpPr>
        <p:spPr>
          <a:xfrm>
            <a:off x="446485" y="5595314"/>
            <a:ext cx="8251021" cy="64165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JAVA-Swing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및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Window Builder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사용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실제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게임 전적 크롤링 및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GUI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설계,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DB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설계 및 시각화</a:t>
            </a:r>
          </a:p>
        </p:txBody>
      </p:sp>
      <p:sp>
        <p:nvSpPr>
          <p:cNvPr id="25" name="슬라이드 번호 개체 틀 29"/>
          <p:cNvSpPr txBox="1">
            <a:spLocks noGrp="1"/>
          </p:cNvSpPr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t>17</a:t>
            </a:r>
          </a:p>
        </p:txBody>
      </p:sp>
      <p:sp>
        <p:nvSpPr>
          <p:cNvPr id="26" name="텍스트 상자 32"/>
          <p:cNvSpPr txBox="1"/>
          <p:nvPr/>
        </p:nvSpPr>
        <p:spPr>
          <a:xfrm>
            <a:off x="446722" y="5040630"/>
            <a:ext cx="884918" cy="4533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0056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목표</a:t>
            </a:r>
          </a:p>
        </p:txBody>
      </p:sp>
      <p:pic>
        <p:nvPicPr>
          <p:cNvPr id="27" name="그림 17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702087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29" name="직선 연결선 14"/>
          <p:cNvCxnSpPr/>
          <p:nvPr/>
        </p:nvCxnSpPr>
        <p:spPr>
          <a:xfrm>
            <a:off x="7026718" y="925830"/>
            <a:ext cx="929658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12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7456631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JAVA-Swing 프로젝트 : 실행 내용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444355" y="3576491"/>
            <a:ext cx="2487930" cy="2513330"/>
          </a:xfrm>
          <a:prstGeom prst="rect">
            <a:avLst/>
          </a:prstGeom>
          <a:noFill/>
        </p:spPr>
      </p:pic>
      <p:sp>
        <p:nvSpPr>
          <p:cNvPr id="36" name="도형 35"/>
          <p:cNvSpPr/>
          <p:nvPr/>
        </p:nvSpPr>
        <p:spPr>
          <a:xfrm>
            <a:off x="536430" y="3739051"/>
            <a:ext cx="2357120" cy="529590"/>
          </a:xfrm>
          <a:prstGeom prst="frame">
            <a:avLst>
              <a:gd name="adj1" fmla="val 125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7" name="도형 36"/>
          <p:cNvSpPr/>
          <p:nvPr/>
        </p:nvSpPr>
        <p:spPr>
          <a:xfrm>
            <a:off x="578340" y="5691676"/>
            <a:ext cx="1019810" cy="367665"/>
          </a:xfrm>
          <a:prstGeom prst="frame">
            <a:avLst>
              <a:gd name="adj1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0" name="슬라이드 번호 개체 틀 29"/>
          <p:cNvSpPr txBox="1">
            <a:spLocks noGrp="1"/>
          </p:cNvSpPr>
          <p:nvPr/>
        </p:nvSpPr>
        <p:spPr>
          <a:xfrm>
            <a:off x="5022005" y="3799262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60045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600450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en-US" altLang="ko-KR" sz="1000" b="0" i="0" spc="5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pic>
        <p:nvPicPr>
          <p:cNvPr id="41" name="그림 52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29741" y="2662638"/>
            <a:ext cx="1581982" cy="695113"/>
          </a:xfrm>
          <a:prstGeom prst="rect">
            <a:avLst/>
          </a:prstGeom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2495471" y="2086926"/>
            <a:ext cx="3215903" cy="129128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액자 56"/>
          <p:cNvSpPr/>
          <p:nvPr/>
        </p:nvSpPr>
        <p:spPr>
          <a:xfrm>
            <a:off x="2463265" y="2086926"/>
            <a:ext cx="3215902" cy="206959"/>
          </a:xfrm>
          <a:prstGeom prst="frame">
            <a:avLst>
              <a:gd name="adj1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4" name="직선 화살표 연결선 57"/>
          <p:cNvCxnSpPr>
            <a:stCxn id="43" idx="1"/>
            <a:endCxn id="41" idx="0"/>
          </p:cNvCxnSpPr>
          <p:nvPr/>
        </p:nvCxnSpPr>
        <p:spPr>
          <a:xfrm rot="10800000" flipV="1">
            <a:off x="1220733" y="2190406"/>
            <a:ext cx="1242532" cy="4722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액자 58"/>
          <p:cNvSpPr/>
          <p:nvPr/>
        </p:nvSpPr>
        <p:spPr>
          <a:xfrm>
            <a:off x="2480858" y="2299090"/>
            <a:ext cx="2023185" cy="329393"/>
          </a:xfrm>
          <a:prstGeom prst="frame">
            <a:avLst>
              <a:gd name="adj1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화살표 연결선 59"/>
          <p:cNvCxnSpPr/>
          <p:nvPr/>
        </p:nvCxnSpPr>
        <p:spPr>
          <a:xfrm flipH="1">
            <a:off x="1918330" y="2482074"/>
            <a:ext cx="544936" cy="2468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액자 60"/>
          <p:cNvSpPr/>
          <p:nvPr/>
        </p:nvSpPr>
        <p:spPr>
          <a:xfrm>
            <a:off x="2430403" y="2662638"/>
            <a:ext cx="2791210" cy="319902"/>
          </a:xfrm>
          <a:prstGeom prst="frame">
            <a:avLst>
              <a:gd name="adj1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61"/>
          <p:cNvCxnSpPr>
            <a:stCxn id="47" idx="1"/>
          </p:cNvCxnSpPr>
          <p:nvPr/>
        </p:nvCxnSpPr>
        <p:spPr>
          <a:xfrm rot="10800000" flipV="1">
            <a:off x="1463627" y="2822590"/>
            <a:ext cx="966776" cy="407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액자 62"/>
          <p:cNvSpPr/>
          <p:nvPr/>
        </p:nvSpPr>
        <p:spPr>
          <a:xfrm>
            <a:off x="2497034" y="3020501"/>
            <a:ext cx="1538844" cy="228367"/>
          </a:xfrm>
          <a:prstGeom prst="frame">
            <a:avLst>
              <a:gd name="adj1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0" name="직선 화살표 연결선 63"/>
          <p:cNvCxnSpPr>
            <a:stCxn id="49" idx="1"/>
          </p:cNvCxnSpPr>
          <p:nvPr/>
        </p:nvCxnSpPr>
        <p:spPr>
          <a:xfrm rot="10800000" flipV="1">
            <a:off x="1054234" y="3134685"/>
            <a:ext cx="1442799" cy="95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3227711" y="3576491"/>
            <a:ext cx="2483662" cy="251333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액자 20"/>
          <p:cNvSpPr/>
          <p:nvPr/>
        </p:nvSpPr>
        <p:spPr>
          <a:xfrm>
            <a:off x="4904368" y="5725785"/>
            <a:ext cx="629355" cy="299447"/>
          </a:xfrm>
          <a:prstGeom prst="frame">
            <a:avLst>
              <a:gd name="adj1" fmla="val 1040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텍스트 상자 32"/>
          <p:cNvSpPr txBox="1"/>
          <p:nvPr/>
        </p:nvSpPr>
        <p:spPr>
          <a:xfrm>
            <a:off x="6053054" y="4856500"/>
            <a:ext cx="2506980" cy="4470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보완점</a:t>
            </a:r>
          </a:p>
        </p:txBody>
      </p:sp>
      <p:sp>
        <p:nvSpPr>
          <p:cNvPr id="56" name="텍스트 상자 32"/>
          <p:cNvSpPr txBox="1"/>
          <p:nvPr/>
        </p:nvSpPr>
        <p:spPr>
          <a:xfrm>
            <a:off x="6062345" y="5253566"/>
            <a:ext cx="2505726" cy="9072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0056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DB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설계에서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PK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를 설정하지 않아 게시글 번호 테이블을 추가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개체 무결성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)</a:t>
            </a:r>
            <a:endParaRPr lang="ko-KR" altLang="en-US" sz="180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7" name="텍스트 상자 37"/>
          <p:cNvSpPr txBox="1"/>
          <p:nvPr/>
        </p:nvSpPr>
        <p:spPr>
          <a:xfrm>
            <a:off x="6062343" y="3010424"/>
            <a:ext cx="2938147" cy="17311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로그인 및 회원가입을 통하여 DB저장 후 이차원배열을 사용하여 DB테이블을 구현하였습니다.</a:t>
            </a:r>
            <a:r>
              <a:rPr lang="en-US" altLang="ko-KR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이 작업을 통해 DB에 저장된 특정한 값을 가져와 테이블을 만들 수 있게 되었습니다.</a:t>
            </a:r>
          </a:p>
        </p:txBody>
      </p:sp>
      <p:sp>
        <p:nvSpPr>
          <p:cNvPr id="58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sp>
        <p:nvSpPr>
          <p:cNvPr id="28" name="텍스트 상자 37"/>
          <p:cNvSpPr txBox="1"/>
          <p:nvPr/>
        </p:nvSpPr>
        <p:spPr>
          <a:xfrm>
            <a:off x="6062345" y="1781191"/>
            <a:ext cx="2938147" cy="117917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회원가입 시 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JOptionPane</a:t>
            </a:r>
            <a:r>
              <a:rPr lang="ko-KR" altLang="en-US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을 사용하여 사용 가능한 데이터만 받아내는 전처리 기능을 구현하였습니다</a:t>
            </a:r>
            <a:r>
              <a:rPr lang="en-US" altLang="ko-KR" sz="18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endParaRPr lang="ko-KR" altLang="en-US" sz="180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3" name="그림 17">
            <a:hlinkClick r:id="rId7"/>
          </p:cNvPr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9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702087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0" name="직선 연결선 14"/>
          <p:cNvCxnSpPr/>
          <p:nvPr/>
        </p:nvCxnSpPr>
        <p:spPr>
          <a:xfrm>
            <a:off x="7026718" y="925830"/>
            <a:ext cx="929658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499744" y="1170940"/>
            <a:ext cx="6376512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캡스톤 경진대회 졸업작품 : 개요</a:t>
            </a:r>
          </a:p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3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97690" y="2140133"/>
          <a:ext cx="4824749" cy="37620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46319"/>
                <a:gridCol w="2678430"/>
              </a:tblGrid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프로젝트 명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 b="1">
                          <a:solidFill>
                            <a:srgbClr val="FFFFFF"/>
                          </a:solidFill>
                          <a:latin typeface="나눔스퀘어_ac ExtraBold"/>
                          <a:ea typeface="나눔스퀘어_ac ExtraBold"/>
                        </a:rPr>
                        <a:t>스마트 건조대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2019.11.06~2019.12.05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1067324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담당 업무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C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언어를 이용한 아두이노 제어</a:t>
                      </a:r>
                    </a:p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-스마트 건조대 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PPT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560082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수분 센서를 이용한 아두이노 구동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개발 환경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Window10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도구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C#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2312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사용 기술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나눔스퀘어_ac ExtraBold"/>
                          <a:ea typeface="나눔스퀘어_ac ExtraBold"/>
                        </a:rPr>
                        <a:t>Arduino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44" name="텍스트 상자 30"/>
          <p:cNvSpPr txBox="1"/>
          <p:nvPr/>
        </p:nvSpPr>
        <p:spPr>
          <a:xfrm>
            <a:off x="5643038" y="1978526"/>
            <a:ext cx="1430207" cy="323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>
                <a:solidFill>
                  <a:schemeClr val="bg1"/>
                </a:solidFill>
                <a:latin typeface="타이포_쌍문동 B"/>
                <a:ea typeface="타이포_쌍문동 B"/>
              </a:rPr>
              <a:t>사용 기술</a:t>
            </a:r>
          </a:p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5" name="슬라이드 번호 개체 틀 29"/>
          <p:cNvSpPr txBox="1">
            <a:spLocks noGrp="1"/>
          </p:cNvSpPr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en-US" sz="10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780472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en-US" altLang="en-US" sz="1000" b="0" i="0" spc="5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pic>
        <p:nvPicPr>
          <p:cNvPr id="23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6660833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47" name="직선 연결선 14"/>
          <p:cNvCxnSpPr/>
          <p:nvPr/>
        </p:nvCxnSpPr>
        <p:spPr>
          <a:xfrm>
            <a:off x="7026718" y="925830"/>
            <a:ext cx="929658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876256" y="2595592"/>
            <a:ext cx="1500880" cy="833407"/>
          </a:xfrm>
          <a:prstGeom prst="rect">
            <a:avLst/>
          </a:prstGeom>
        </p:spPr>
      </p:pic>
      <p:pic>
        <p:nvPicPr>
          <p:cNvPr id="49" name="그림 48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524374" y="2595592"/>
            <a:ext cx="996065" cy="9608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12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58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33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9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702087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sp>
        <p:nvSpPr>
          <p:cNvPr id="161" name="TextBox 42"/>
          <p:cNvSpPr txBox="1"/>
          <p:nvPr/>
        </p:nvSpPr>
        <p:spPr>
          <a:xfrm>
            <a:off x="464055" y="1127762"/>
            <a:ext cx="4858385" cy="118490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STEP 1</a:t>
            </a:r>
          </a:p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>
              <a:solidFill>
                <a:schemeClr val="bg1"/>
              </a:solidFill>
              <a:latin typeface="타이포_쌍문동 B"/>
              <a:ea typeface="타이포_쌍문동 B"/>
            </a:endParaRPr>
          </a:p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bg1"/>
                </a:solidFill>
                <a:latin typeface="타이포_쌍문동 B"/>
                <a:ea typeface="타이포_쌍문동 B"/>
              </a:rPr>
              <a:t>What 목적이 무엇인가?</a:t>
            </a:r>
            <a:endParaRPr lang="ko-KR" altLang="en-US" sz="20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62" name="TextBox 43"/>
          <p:cNvSpPr txBox="1"/>
          <p:nvPr/>
        </p:nvSpPr>
        <p:spPr>
          <a:xfrm>
            <a:off x="356235" y="2414943"/>
            <a:ext cx="5115865" cy="37490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0">
                <a:solidFill>
                  <a:schemeClr val="bg1"/>
                </a:solidFill>
                <a:latin typeface="메이플스토리 OTF"/>
                <a:ea typeface="메이플스토리 OTF"/>
              </a:rPr>
              <a:t>혹시 비오는 날에 빨래를 한 적이 있으신가요? 그렇다면 한 번 쯤은 빨래를 어떻게, 어디에 널어야 할 지 고민해본 적이 있으실 겁니다. 이 제품은 이러한 고민들을 해결하기 위해 만들어졌습니다. 이 제품의 목적은 간단합니다. 비오는 날에 밖에 빨래를 널어도 되는 편리함과 밖에 널음으로써 악취가 나지 않게 해주어 인간의 중요한 3가지 의,식,주 중 의에 대한 불편함을 줄임으로써 윤택한 삶을 살게 해줍니다.</a:t>
            </a:r>
            <a:endParaRPr lang="ko-KR" altLang="en-US" sz="2400" b="0">
              <a:solidFill>
                <a:schemeClr val="bg1"/>
              </a:solidFill>
              <a:latin typeface="메이플스토리 OTF"/>
              <a:ea typeface="메이플스토리 OTF"/>
            </a:endParaRPr>
          </a:p>
        </p:txBody>
      </p:sp>
      <p:pic>
        <p:nvPicPr>
          <p:cNvPr id="163" name="그림 44" descr="C:/Users/PCuser/AppData/Roaming/PolarisOffice/ETemp/8004_17422600/fImage8214748241.jpe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5472100" y="2661026"/>
            <a:ext cx="3671900" cy="3256873"/>
          </a:xfrm>
          <a:prstGeom prst="ellipse">
            <a:avLst/>
          </a:prstGeom>
          <a:noFill/>
          <a:ln w="0" cap="flat" cmpd="sng"/>
          <a:effectLst>
            <a:softEdge rad="112522"/>
          </a:effec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12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58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33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9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702087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sp>
        <p:nvSpPr>
          <p:cNvPr id="166" name="TextBox 70"/>
          <p:cNvSpPr txBox="1"/>
          <p:nvPr/>
        </p:nvSpPr>
        <p:spPr>
          <a:xfrm>
            <a:off x="464055" y="1126388"/>
            <a:ext cx="4859653" cy="118628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STEP 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2</a:t>
            </a:r>
          </a:p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>
              <a:solidFill>
                <a:schemeClr val="bg1"/>
              </a:solidFill>
              <a:latin typeface="타이포_쌍문동 B"/>
              <a:ea typeface="타이포_쌍문동 B"/>
            </a:endParaRPr>
          </a:p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bg1"/>
                </a:solidFill>
                <a:latin typeface="타이포_쌍문동 B"/>
                <a:ea typeface="타이포_쌍문동 B"/>
              </a:rPr>
              <a:t>How 어떤 방법으로 만들었는가?</a:t>
            </a:r>
            <a:endParaRPr lang="ko-KR" altLang="en-US" sz="20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pic>
        <p:nvPicPr>
          <p:cNvPr id="171" name="그림 64" descr="C:/Users/PCuser/AppData/Roaming/PolarisOffice/ETemp/8004_17422600/fImage74674649341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1134110" y="2522750"/>
            <a:ext cx="2369862" cy="1262405"/>
          </a:xfrm>
          <a:prstGeom prst="rect">
            <a:avLst/>
          </a:prstGeom>
          <a:noFill/>
        </p:spPr>
      </p:pic>
      <p:sp>
        <p:nvSpPr>
          <p:cNvPr id="172" name="텍스트 상자 65"/>
          <p:cNvSpPr txBox="1"/>
          <p:nvPr/>
        </p:nvSpPr>
        <p:spPr>
          <a:xfrm>
            <a:off x="3811282" y="2522750"/>
            <a:ext cx="4901178" cy="137740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800">
                <a:solidFill>
                  <a:schemeClr val="bg1"/>
                </a:solidFill>
                <a:latin typeface="메이플스토리 OTF"/>
                <a:ea typeface="메이플스토리 OTF"/>
              </a:rPr>
              <a:t>이렇듯 수분센서와 모듈을 연결 한 후 아두이노와 연결하여 입력을 만들었으며</a:t>
            </a:r>
            <a:endParaRPr lang="ko-KR" altLang="en-US" sz="2800">
              <a:solidFill>
                <a:schemeClr val="bg1"/>
              </a:solidFill>
              <a:latin typeface="메이플스토리 OTF"/>
              <a:ea typeface="메이플스토리 OTF"/>
            </a:endParaRPr>
          </a:p>
        </p:txBody>
      </p:sp>
      <p:pic>
        <p:nvPicPr>
          <p:cNvPr id="173" name="그림 66" descr="C:/Users/PCuser/AppData/Roaming/PolarisOffice/ETemp/8004_17422600/fImage613324498467.png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1134110" y="4088773"/>
            <a:ext cx="2369862" cy="1991024"/>
          </a:xfrm>
          <a:prstGeom prst="rect">
            <a:avLst/>
          </a:prstGeom>
          <a:noFill/>
        </p:spPr>
      </p:pic>
      <p:sp>
        <p:nvSpPr>
          <p:cNvPr id="174" name="텍스트 상자 67"/>
          <p:cNvSpPr txBox="1"/>
          <p:nvPr/>
        </p:nvSpPr>
        <p:spPr>
          <a:xfrm>
            <a:off x="3811282" y="4238771"/>
            <a:ext cx="5153206" cy="17949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800">
                <a:solidFill>
                  <a:schemeClr val="bg1"/>
                </a:solidFill>
                <a:latin typeface="메이플스토리 OTF"/>
                <a:ea typeface="메이플스토리 OTF"/>
              </a:rPr>
              <a:t>이 후 건조대에 그림과 같이 모터를 붙여 연결하여 비가 많이 오면 접혀있던 가림막이 펴지는 원리로 만들었습니다.</a:t>
            </a:r>
            <a:endParaRPr lang="ko-KR" altLang="en-US" sz="2800">
              <a:solidFill>
                <a:schemeClr val="bg1"/>
              </a:solidFill>
              <a:latin typeface="메이플스토리 OTF"/>
              <a:ea typeface="메이플스토리 OTF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4294967295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6664543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3420427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Word2vec</a:t>
            </a:r>
            <a:r>
              <a:rPr lang="ko-KR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을 이용한 </a:t>
            </a:r>
            <a:r>
              <a:rPr lang="ko-KR" altLang="ko-KR" sz="2400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딥러닝</a:t>
            </a:r>
            <a:r>
              <a:rPr lang="en-US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취업</a:t>
            </a:r>
            <a:r>
              <a:rPr lang="en-US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15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8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7" y="2177319"/>
            <a:ext cx="3223405" cy="154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8" y="3710370"/>
            <a:ext cx="3220327" cy="188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181038"/>
            <a:ext cx="2894897" cy="114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01" y="4446313"/>
            <a:ext cx="2892192" cy="114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74" y="3330693"/>
            <a:ext cx="2891820" cy="115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82469" y="2564136"/>
            <a:ext cx="2232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네이버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지식인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취업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결과를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크롤링하여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Word2vec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사용하여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token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나누어놓은 단어들의 형태에 따라 나눈 후 각 단어와의 상관도를 비교할 수 있었습니다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957865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12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58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33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9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702087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Vision api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sp>
        <p:nvSpPr>
          <p:cNvPr id="166" name="TextBox 70"/>
          <p:cNvSpPr txBox="1"/>
          <p:nvPr/>
        </p:nvSpPr>
        <p:spPr>
          <a:xfrm>
            <a:off x="464055" y="1126388"/>
            <a:ext cx="4859653" cy="118628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>
                <a:solidFill>
                  <a:schemeClr val="bg1"/>
                </a:solidFill>
                <a:latin typeface="타이포_쌍문동 B"/>
                <a:ea typeface="타이포_쌍문동 B"/>
              </a:rPr>
              <a:t>STEP </a:t>
            </a:r>
            <a:r>
              <a:rPr lang="ko-KR" altLang="en-US" sz="3200">
                <a:solidFill>
                  <a:schemeClr val="bg1"/>
                </a:solidFill>
                <a:latin typeface="타이포_쌍문동 B"/>
                <a:ea typeface="타이포_쌍문동 B"/>
              </a:rPr>
              <a:t>3</a:t>
            </a:r>
          </a:p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>
              <a:solidFill>
                <a:schemeClr val="bg1"/>
              </a:solidFill>
              <a:latin typeface="타이포_쌍문동 B"/>
              <a:ea typeface="타이포_쌍문동 B"/>
            </a:endParaRPr>
          </a:p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bg1"/>
                </a:solidFill>
                <a:latin typeface="타이포_쌍문동 B"/>
                <a:ea typeface="타이포_쌍문동 B"/>
              </a:rPr>
              <a:t>How 어떤 방법으로 만들었는가?</a:t>
            </a:r>
            <a:endParaRPr lang="ko-KR" altLang="en-US" sz="200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pic>
        <p:nvPicPr>
          <p:cNvPr id="167" name="그림 71" descr="C:/Users/PCuser/AppData/Roaming/PolarisOffice/ETemp/8004_17422600/fImage1536834476334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812166" y="2632609"/>
            <a:ext cx="2416654" cy="3532694"/>
          </a:xfrm>
          <a:prstGeom prst="rect">
            <a:avLst/>
          </a:prstGeom>
          <a:noFill/>
        </p:spPr>
      </p:pic>
      <p:sp>
        <p:nvSpPr>
          <p:cNvPr id="168" name="텍스트 상자 72"/>
          <p:cNvSpPr txBox="1"/>
          <p:nvPr/>
        </p:nvSpPr>
        <p:spPr>
          <a:xfrm>
            <a:off x="3563888" y="3071474"/>
            <a:ext cx="5455917" cy="1797686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162020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800">
                <a:solidFill>
                  <a:schemeClr val="bg1"/>
                </a:solidFill>
                <a:latin typeface="메이플스토리 OTF"/>
                <a:ea typeface="메이플스토리 OTF"/>
              </a:rPr>
              <a:t>옆의 사진은 모듈이 아직 준비되지 않았을때 수분센서로 실험한 사진입니다. 뒤의 숫자가 클수록 물에 닿는 부분이 많은 모습입니다.</a:t>
            </a:r>
            <a:endParaRPr lang="ko-KR" altLang="en-US" sz="2800">
              <a:solidFill>
                <a:schemeClr val="bg1"/>
              </a:solidFill>
              <a:latin typeface="메이플스토리 OTF"/>
              <a:ea typeface="메이플스토리 OTF"/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그림 18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23037" y="1011693"/>
            <a:ext cx="8297924" cy="5208271"/>
          </a:xfrm>
          <a:prstGeom prst="rect">
            <a:avLst/>
          </a:prstGeom>
        </p:spPr>
      </p:pic>
      <p:sp>
        <p:nvSpPr>
          <p:cNvPr id="4" name="텍스트 개체 틀 3"/>
          <p:cNvSpPr txBox="1">
            <a:spLocks noGrp="1"/>
          </p:cNvSpPr>
          <p:nvPr>
            <p:ph type="ctrTitle"/>
          </p:nvPr>
        </p:nvSpPr>
        <p:spPr>
          <a:xfrm>
            <a:off x="1940560" y="12977"/>
            <a:ext cx="5262880" cy="8439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6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atin typeface="나눔바른고딕"/>
                <a:ea typeface="나눔바른고딕"/>
              </a:rPr>
              <a:t>MY CODING STATUS</a:t>
            </a:r>
          </a:p>
        </p:txBody>
      </p:sp>
      <p:sp>
        <p:nvSpPr>
          <p:cNvPr id="7" name="슬라이드 번호 개체 틀 29"/>
          <p:cNvSpPr txBox="1"/>
          <p:nvPr/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420427">
              <a:spcBef>
                <a:spcPct val="0"/>
              </a:spcBef>
              <a:spcAft>
                <a:spcPct val="0"/>
              </a:spcAft>
            </a:pPr>
            <a:fld id="{B9320F77-B9A0-41C5-862A-B4B631284C64}" type="slidenum">
              <a:rPr lang="en-US" altLang="ko-KR" sz="100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:rPr>
              <a:pPr algn="r" defTabSz="3420427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ko-KR" sz="100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</a:endParaRPr>
          </a:p>
        </p:txBody>
      </p:sp>
      <p:pic>
        <p:nvPicPr>
          <p:cNvPr id="53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9" name="텍스트 상자 30"/>
          <p:cNvSpPr txBox="1"/>
          <p:nvPr/>
        </p:nvSpPr>
        <p:spPr>
          <a:xfrm>
            <a:off x="3396493" y="1106742"/>
            <a:ext cx="2682109" cy="972108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tx1"/>
                </a:solidFill>
                <a:latin typeface="타이포_쌍문동 B"/>
                <a:ea typeface="타이포_쌍문동 B"/>
              </a:rPr>
              <a:t>Python: 41</a:t>
            </a:r>
          </a:p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다른 언어에 비해 비교적 배우기 쉬웠다고 생각합니다.</a:t>
            </a:r>
          </a:p>
          <a:p>
            <a:pPr marL="0" indent="0" algn="l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>
              <a:solidFill>
                <a:schemeClr val="tx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80" name="텍스트 상자 30"/>
          <p:cNvSpPr txBox="1"/>
          <p:nvPr/>
        </p:nvSpPr>
        <p:spPr>
          <a:xfrm>
            <a:off x="6065220" y="2180796"/>
            <a:ext cx="2276440" cy="124820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tx1"/>
                </a:solidFill>
                <a:latin typeface="타이포_쌍문동 B"/>
                <a:ea typeface="타이포_쌍문동 B"/>
              </a:rPr>
              <a:t>Java: 45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제일 오래 배운 언어이며 구조적으로 어렵지 않았다고 생각합니다.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>
              <a:solidFill>
                <a:schemeClr val="tx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81" name="텍스트 상자 30"/>
          <p:cNvSpPr txBox="1"/>
          <p:nvPr/>
        </p:nvSpPr>
        <p:spPr>
          <a:xfrm>
            <a:off x="896444" y="4594447"/>
            <a:ext cx="2631440" cy="1625518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>
                <a:solidFill>
                  <a:schemeClr val="tx1"/>
                </a:solidFill>
                <a:latin typeface="타이포_쌍문동 B"/>
                <a:ea typeface="타이포_쌍문동 B"/>
              </a:rPr>
              <a:t>              </a:t>
            </a:r>
            <a:r>
              <a:rPr lang="en-US" altLang="ko-KR" sz="2000">
                <a:solidFill>
                  <a:schemeClr val="tx1"/>
                </a:solidFill>
                <a:latin typeface="타이포_쌍문동 B"/>
                <a:ea typeface="타이포_쌍문동 B"/>
              </a:rPr>
              <a:t>Spring: 30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MVC2 </a:t>
            </a:r>
            <a:r>
              <a:rPr lang="ko-KR" altLang="en-US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구조를 사용하는데 있어 </a:t>
            </a:r>
            <a:r>
              <a:rPr lang="en-US" altLang="ko-KR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Controller</a:t>
            </a:r>
            <a:r>
              <a:rPr lang="ko-KR" altLang="en-US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 사용 및 로직</a:t>
            </a:r>
            <a:r>
              <a:rPr lang="en-US" altLang="ko-KR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구현에 난항을 겪었습니다.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>
              <a:solidFill>
                <a:schemeClr val="tx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82" name="텍스트 상자 30"/>
          <p:cNvSpPr txBox="1"/>
          <p:nvPr/>
        </p:nvSpPr>
        <p:spPr>
          <a:xfrm>
            <a:off x="5654734" y="4711616"/>
            <a:ext cx="2686925" cy="120166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tx1"/>
                </a:solidFill>
                <a:latin typeface="타이포_쌍문동 B"/>
                <a:ea typeface="타이포_쌍문동 B"/>
              </a:rPr>
              <a:t>Django: 35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MVT</a:t>
            </a:r>
            <a:r>
              <a:rPr lang="ko-KR" altLang="en-US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 구조를 사용하는데 있어 </a:t>
            </a:r>
            <a:r>
              <a:rPr lang="en-US" altLang="ko-KR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Spring</a:t>
            </a:r>
            <a:r>
              <a:rPr lang="ko-KR" altLang="en-US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보다 쉽게 익힐 수 있었습니다.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>
              <a:solidFill>
                <a:schemeClr val="tx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83" name="텍스트 상자 30"/>
          <p:cNvSpPr txBox="1"/>
          <p:nvPr/>
        </p:nvSpPr>
        <p:spPr>
          <a:xfrm>
            <a:off x="677818" y="2285323"/>
            <a:ext cx="2850066" cy="1330506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tx1"/>
                </a:solidFill>
                <a:latin typeface="타이포_쌍문동 B"/>
                <a:ea typeface="타이포_쌍문동 B"/>
              </a:rPr>
              <a:t>Data Analysis: 38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데이터 분석면에서는 여러 연관성 및 분석 데이터 선택시 어려움이 있었습니다.</a:t>
            </a:r>
          </a:p>
          <a:p>
            <a:pPr marL="0" indent="0" algn="l" defTabSz="414051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>
              <a:solidFill>
                <a:schemeClr val="tx1"/>
              </a:solidFill>
              <a:latin typeface="타이포_쌍문동 B"/>
              <a:ea typeface="타이포_쌍문동 B"/>
            </a:endParaRPr>
          </a:p>
        </p:txBody>
      </p:sp>
      <p:cxnSp>
        <p:nvCxnSpPr>
          <p:cNvPr id="185" name="직선 화살표 연결선 12"/>
          <p:cNvCxnSpPr/>
          <p:nvPr/>
        </p:nvCxnSpPr>
        <p:spPr>
          <a:xfrm rot="10800000">
            <a:off x="3023827" y="3248980"/>
            <a:ext cx="720080" cy="2160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2"/>
          <p:cNvCxnSpPr/>
          <p:nvPr/>
        </p:nvCxnSpPr>
        <p:spPr>
          <a:xfrm rot="5400000">
            <a:off x="3419872" y="4401108"/>
            <a:ext cx="864095" cy="6480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2"/>
          <p:cNvCxnSpPr/>
          <p:nvPr/>
        </p:nvCxnSpPr>
        <p:spPr>
          <a:xfrm rot="16200000" flipH="1">
            <a:off x="4933348" y="4507814"/>
            <a:ext cx="828092" cy="6146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2"/>
          <p:cNvCxnSpPr/>
          <p:nvPr/>
        </p:nvCxnSpPr>
        <p:spPr>
          <a:xfrm flipV="1">
            <a:off x="5544108" y="3248979"/>
            <a:ext cx="521112" cy="1800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2"/>
          <p:cNvCxnSpPr/>
          <p:nvPr/>
        </p:nvCxnSpPr>
        <p:spPr>
          <a:xfrm rot="16200000">
            <a:off x="4163971" y="2396869"/>
            <a:ext cx="81605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4294967295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7312615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3420427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나이브</a:t>
            </a:r>
            <a:r>
              <a:rPr lang="en-US" altLang="ko-KR" sz="24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ko-KR" sz="2400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베이즈를</a:t>
            </a:r>
            <a:r>
              <a:rPr lang="ko-KR" altLang="ko-KR" sz="24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이용한 자연어 분석</a:t>
            </a:r>
            <a:r>
              <a:rPr lang="en-US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ko-KR" sz="2400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스팸메일</a:t>
            </a:r>
            <a:r>
              <a:rPr lang="ko-KR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분류</a:t>
            </a:r>
            <a:r>
              <a:rPr lang="en-US" altLang="ko-KR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15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8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0" y="2031238"/>
            <a:ext cx="2980068" cy="1417478"/>
          </a:xfrm>
          <a:prstGeom prst="rect">
            <a:avLst/>
          </a:prstGeom>
        </p:spPr>
      </p:pic>
      <p:pic>
        <p:nvPicPr>
          <p:cNvPr id="1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0" y="3448716"/>
            <a:ext cx="2980068" cy="2124236"/>
          </a:xfrm>
          <a:prstGeom prst="rect">
            <a:avLst/>
          </a:prstGeom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48" y="2031238"/>
            <a:ext cx="3072745" cy="1880964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47" y="3912202"/>
            <a:ext cx="3072745" cy="16607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68244" y="2309110"/>
            <a:ext cx="2088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스팸메일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 데이터의 내용을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tokenizer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통해 텍스트로 자른 후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set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통해 중복처리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true, false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구분 가능하도록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딕셔너리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형태로 만들어 준 후 비율을 통해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스팸메일을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분류하도록 하였습니다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95786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4294967295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8284487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3420427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Fbprophet</a:t>
            </a:r>
            <a:r>
              <a:rPr lang="ko-KR" altLang="ko-KR" sz="24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을 이용한 </a:t>
            </a:r>
            <a:r>
              <a:rPr lang="ko-KR" altLang="ko-KR" sz="2400" b="1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시계열</a:t>
            </a:r>
            <a:r>
              <a:rPr lang="ko-KR" altLang="ko-KR" sz="24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예측</a:t>
            </a:r>
            <a:r>
              <a:rPr lang="en-US" altLang="ko-KR" sz="24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ko-KR" sz="24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분기별 취업자수 예측</a:t>
            </a:r>
            <a:r>
              <a:rPr lang="en-US" altLang="ko-KR" sz="24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15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8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Administrator\Desktop\이미지 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7" y="2096852"/>
            <a:ext cx="247769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39974" y="2246592"/>
            <a:ext cx="123403" cy="6480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0520" y="2873841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분기별로 구분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70" y="2096852"/>
            <a:ext cx="3175288" cy="179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 descr="C:\Users\Administrator\Desktop\이미지 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70" y="3890294"/>
            <a:ext cx="3175288" cy="193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>
            <a:stCxn id="10" idx="2"/>
          </p:cNvCxnSpPr>
          <p:nvPr/>
        </p:nvCxnSpPr>
        <p:spPr>
          <a:xfrm rot="16200000" flipH="1">
            <a:off x="1190522" y="2505819"/>
            <a:ext cx="102287" cy="87997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632057" y="4070247"/>
            <a:ext cx="292326" cy="6871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28" idx="1"/>
          </p:cNvCxnSpPr>
          <p:nvPr/>
        </p:nvCxnSpPr>
        <p:spPr>
          <a:xfrm>
            <a:off x="3708752" y="3881914"/>
            <a:ext cx="1923305" cy="53189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7" y="3892458"/>
            <a:ext cx="2477694" cy="193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99956" y="2736132"/>
            <a:ext cx="2484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우선 분기별 취업자 데이터를 받아온 후 사진과 같이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Q(1~4)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통해 분기별로 구분하여주었습니다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또한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Fbprophet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사용하여 이후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분기의 취업자 수를 예측할 수 있었습니다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45324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4294967295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8428739" cy="45786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NoSQL(MongoDB)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를 이용한 </a:t>
            </a:r>
            <a:r>
              <a:rPr lang="ko-KR" altLang="en-US" sz="2400" dirty="0" err="1" smtClean="0">
                <a:solidFill>
                  <a:schemeClr val="bg1"/>
                </a:solidFill>
                <a:latin typeface="타이포_쌍문동 B"/>
                <a:ea typeface="타이포_쌍문동 B"/>
              </a:rPr>
              <a:t>네이버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 영화 </a:t>
            </a:r>
            <a:r>
              <a:rPr lang="ko-KR" altLang="en-US" sz="2400" dirty="0" err="1" smtClean="0">
                <a:solidFill>
                  <a:schemeClr val="bg1"/>
                </a:solidFill>
                <a:latin typeface="타이포_쌍문동 B"/>
                <a:ea typeface="타이포_쌍문동 B"/>
              </a:rPr>
              <a:t>크롤링</a:t>
            </a:r>
            <a:endParaRPr lang="ko-KR" altLang="en-US" sz="2400" dirty="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15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8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4" y="1955636"/>
            <a:ext cx="1188955" cy="27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1955637"/>
            <a:ext cx="3179246" cy="143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3380234"/>
            <a:ext cx="3179246" cy="130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9" y="4673044"/>
            <a:ext cx="4366417" cy="13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62345" y="2876585"/>
            <a:ext cx="2484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NoSQL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연결하기 위해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import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해준 후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네이버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영화에서 값들을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크롤링해왔습니다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이를 통해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db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collection(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제목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평점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예약율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 가져와 다음과 같이 시각화를 해줄 수 있었습니다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99636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4294967295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7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6664543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3420427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K-Fold 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교차검증</a:t>
            </a:r>
            <a:r>
              <a:rPr lang="ko-KR" altLang="en-US" sz="2400" dirty="0">
                <a:solidFill>
                  <a:schemeClr val="bg1"/>
                </a:solidFill>
                <a:latin typeface="타이포_쌍문동 B"/>
                <a:ea typeface="타이포_쌍문동 B"/>
              </a:rPr>
              <a:t>을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 이용한 </a:t>
            </a:r>
            <a:r>
              <a:rPr lang="en-US" altLang="ko-KR" sz="2400" dirty="0" err="1">
                <a:solidFill>
                  <a:schemeClr val="bg1"/>
                </a:solidFill>
                <a:latin typeface="타이포_쌍문동 B"/>
                <a:ea typeface="타이포_쌍문동 B"/>
              </a:rPr>
              <a:t>GridSearch</a:t>
            </a:r>
            <a:endParaRPr lang="ko-KR" altLang="en-US" sz="2400" dirty="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15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8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8" y="2204864"/>
            <a:ext cx="3618288" cy="173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204864"/>
            <a:ext cx="2477788" cy="372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2" y="3916790"/>
            <a:ext cx="3614864" cy="201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52306" y="2359529"/>
            <a:ext cx="2484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K-Fold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교차검증을 통하여 최적의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학습기를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찾은 후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lmplot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통하여 시각화를 해주었습니다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또한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Param_grid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찾을 </a:t>
            </a:r>
            <a:r>
              <a:rPr lang="ko-KR" altLang="en-US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파라메터를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정의해주었습니다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en-US" altLang="ko-KR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rbf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gamma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기울기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Linear(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선형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또한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이로인해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정확도</a:t>
            </a:r>
            <a:r>
              <a:rPr lang="en-US" altLang="ko-KR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정밀도</a:t>
            </a:r>
            <a:r>
              <a:rPr lang="en-US" altLang="ko-KR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재현율</a:t>
            </a:r>
            <a:r>
              <a:rPr lang="en-US" altLang="ko-KR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F1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스코어를 구할 수 있었습니다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71879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4294967295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8320727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Decision Tree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를 이용한</a:t>
            </a:r>
            <a:r>
              <a:rPr lang="en-US" altLang="ko-KR" sz="2400" dirty="0">
                <a:solidFill>
                  <a:schemeClr val="bg1"/>
                </a:solidFill>
                <a:latin typeface="타이포_쌍문동 B"/>
                <a:ea typeface="타이포_쌍문동 B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타이포_쌍문동 B"/>
                <a:ea typeface="타이포_쌍문동 B"/>
              </a:rPr>
              <a:t>마트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 고객 소비지수 등급 예측</a:t>
            </a:r>
            <a:endParaRPr lang="ko-KR" altLang="en-US" sz="2400" dirty="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15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8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7" y="1988840"/>
            <a:ext cx="2907883" cy="174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604" y="4192297"/>
            <a:ext cx="23907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06" y="1988840"/>
            <a:ext cx="2378973" cy="220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6" y="3732980"/>
            <a:ext cx="2907883" cy="201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299956" y="2736132"/>
            <a:ext cx="2484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마트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고객 구매 정보를 통하여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1~100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까지의 소비수준을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A, B, C, D(4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분위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머신러닝을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진행하여 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Decision Tree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통해 각각 분류할 수 있었습니다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49098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 txBox="1">
            <a:spLocks noGrp="1"/>
          </p:cNvSpPr>
          <p:nvPr>
            <p:ph type="sldNum" idx="4294967295"/>
          </p:nvPr>
        </p:nvSpPr>
        <p:spPr>
          <a:xfrm>
            <a:off x="7618730" y="6572250"/>
            <a:ext cx="488950" cy="20129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000" b="0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cs typeface="+mn-cs"/>
              </a:rPr>
              <a:pPr marL="0" indent="0" algn="r" defTabSz="3420427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en-US" altLang="ko-KR" sz="1000" b="0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39000"/>
                      <a:lumOff val="61000"/>
                    </a:srgbClr>
                  </a:gs>
                </a:gsLst>
                <a:path path="shape">
                  <a:fillToRect l="50000" t="50000" r="50000" b="50000"/>
                </a:path>
              </a:gradFill>
              <a:cs typeface="+mn-cs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499745" y="1170940"/>
            <a:ext cx="6664543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3420427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 dirty="0" err="1" smtClean="0">
                <a:solidFill>
                  <a:schemeClr val="bg1"/>
                </a:solidFill>
                <a:latin typeface="타이포_쌍문동 B"/>
                <a:ea typeface="타이포_쌍문동 B"/>
              </a:rPr>
              <a:t>구글맵을</a:t>
            </a:r>
            <a:r>
              <a:rPr lang="ko-KR" altLang="en-US" sz="2400" dirty="0" smtClean="0">
                <a:solidFill>
                  <a:schemeClr val="bg1"/>
                </a:solidFill>
                <a:latin typeface="타이포_쌍문동 B"/>
                <a:ea typeface="타이포_쌍문동 B"/>
              </a:rPr>
              <a:t> 이용한 서울시 구별 </a:t>
            </a:r>
            <a:r>
              <a:rPr lang="ko-KR" altLang="en-US" sz="2400" dirty="0" err="1" smtClean="0">
                <a:solidFill>
                  <a:schemeClr val="bg1"/>
                </a:solidFill>
                <a:latin typeface="타이포_쌍문동 B"/>
                <a:ea typeface="타이포_쌍문동 B"/>
              </a:rPr>
              <a:t>범죄율</a:t>
            </a:r>
            <a:endParaRPr lang="ko-KR" altLang="en-US" sz="2400" dirty="0">
              <a:solidFill>
                <a:schemeClr val="bg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37" name="텍스트 개체 틀 5"/>
          <p:cNvSpPr txBox="1">
            <a:spLocks noGrp="1"/>
          </p:cNvSpPr>
          <p:nvPr/>
        </p:nvSpPr>
        <p:spPr>
          <a:xfrm>
            <a:off x="3082925" y="114300"/>
            <a:ext cx="2979420" cy="5797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dist" defTabSz="3780472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1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Arial"/>
                <a:cs typeface="+mj-cs"/>
              </a:rPr>
              <a:t>PORTFOLIO</a:t>
            </a:r>
            <a:endParaRPr lang="en-US" altLang="ko-KR" sz="1100" b="1">
              <a:gradFill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</a:gradFill>
              <a:latin typeface="Arial"/>
              <a:cs typeface="+mj-cs"/>
            </a:endParaRPr>
          </a:p>
        </p:txBody>
      </p:sp>
      <p:pic>
        <p:nvPicPr>
          <p:cNvPr id="15" name="그림 17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11283" y="6311165"/>
            <a:ext cx="1511157" cy="3617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7" name="텍스트 개체 틀 7"/>
          <p:cNvSpPr txBox="1">
            <a:spLocks noGrp="1"/>
          </p:cNvSpPr>
          <p:nvPr/>
        </p:nvSpPr>
        <p:spPr>
          <a:xfrm>
            <a:off x="1134110" y="733425"/>
            <a:ext cx="6887210" cy="192405"/>
          </a:xfrm>
          <a:prstGeom prst="rect">
            <a:avLst/>
          </a:prstGeom>
          <a:ln w="0"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dist" defTabSz="4860608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Vision api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| Django |</a:t>
            </a:r>
            <a:r>
              <a:rPr lang="ko-KR" altLang="en-US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Django(Mini) | Spring(Mini) | JAVA Server Page | </a:t>
            </a:r>
            <a:r>
              <a:rPr lang="en-US" altLang="ko-KR" sz="800" b="1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JAVA-Swing</a:t>
            </a:r>
            <a:r>
              <a:rPr lang="en-US" altLang="ko-KR" sz="800" b="0" i="0" spc="5">
                <a:gradFill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</a:gradFill>
                <a:latin typeface="Calibri"/>
              </a:rPr>
              <a:t>  </a:t>
            </a:r>
          </a:p>
        </p:txBody>
      </p:sp>
      <p:cxnSp>
        <p:nvCxnSpPr>
          <p:cNvPr id="68" name="직선 연결선 14"/>
          <p:cNvCxnSpPr/>
          <p:nvPr/>
        </p:nvCxnSpPr>
        <p:spPr>
          <a:xfrm>
            <a:off x="1257555" y="925830"/>
            <a:ext cx="794165" cy="0"/>
          </a:xfrm>
          <a:prstGeom prst="line">
            <a:avLst/>
          </a:prstGeom>
          <a:ln w="9525" cap="rnd" cmpd="sng">
            <a:solidFill>
              <a:schemeClr val="bg1">
                <a:alpha val="61960"/>
              </a:schemeClr>
            </a:solidFill>
            <a:prstDash val="solid"/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6" y="1945539"/>
            <a:ext cx="2855353" cy="172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5" y="3682558"/>
            <a:ext cx="2855353" cy="21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35051"/>
            <a:ext cx="3101563" cy="387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79386" y="2995135"/>
            <a:ext cx="2484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구글맵을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사용하여 주소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위도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경도를 가져와 정규화된 데이터를 만들었고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범죄율을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각각 상대치로 바꾸어주어 지도에 나타내 주었습니다</a:t>
            </a:r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85439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2089</Words>
  <Application>Microsoft Office PowerPoint</Application>
  <PresentationFormat>화면 슬라이드 쇼(4:3)</PresentationFormat>
  <Paragraphs>384</Paragraphs>
  <Slides>31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PORTFOLIO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PORTFOLIO</vt:lpstr>
      <vt:lpstr>PORTFOLIO</vt:lpstr>
      <vt:lpstr>PowerPoint 프레젠테이션</vt:lpstr>
      <vt:lpstr>PORTFOLIO</vt:lpstr>
      <vt:lpstr>PowerPoint 프레젠테이션</vt:lpstr>
      <vt:lpstr>PowerPoint 프레젠테이션</vt:lpstr>
      <vt:lpstr>PowerPoint 프레젠테이션</vt:lpstr>
      <vt:lpstr>MY CODING STATUS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Adstore.Tistory.com</dc:creator>
  <cp:keywords/>
  <dc:description/>
  <cp:lastModifiedBy>Administrator</cp:lastModifiedBy>
  <cp:revision>289</cp:revision>
  <dcterms:modified xsi:type="dcterms:W3CDTF">2020-07-29T05:42:31Z</dcterms:modified>
  <cp:category/>
  <cp:contentStatus/>
</cp:coreProperties>
</file>